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72" r:id="rId3"/>
    <p:sldMasterId id="2147483686" r:id="rId4"/>
    <p:sldMasterId id="2147483707" r:id="rId5"/>
    <p:sldMasterId id="2147483719" r:id="rId6"/>
  </p:sldMasterIdLst>
  <p:notesMasterIdLst>
    <p:notesMasterId r:id="rId4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6" r:id="rId36"/>
    <p:sldId id="285" r:id="rId37"/>
    <p:sldId id="287" r:id="rId38"/>
    <p:sldId id="288" r:id="rId39"/>
    <p:sldId id="289" r:id="rId40"/>
  </p:sldIdLst>
  <p:sldSz cx="12192000" cy="6858000"/>
  <p:notesSz cx="9239250" cy="7027863"/>
  <p:embeddedFontLst>
    <p:embeddedFont>
      <p:font typeface="Arial Black" panose="020B0A04020102020204" pitchFamily="34" charset="0"/>
      <p:regular r:id="rId42"/>
      <p:bold r:id="rId43"/>
    </p:embeddedFont>
    <p:embeddedFont>
      <p:font typeface="Helvetica Neue" panose="020B0604020202020204" charset="0"/>
      <p:regular r:id="rId44"/>
      <p:bold r:id="rId45"/>
      <p:italic r:id="rId46"/>
      <p:boldItalic r:id="rId47"/>
    </p:embeddedFont>
    <p:embeddedFont>
      <p:font typeface="Impact" panose="020B0806030902050204" pitchFamily="34" charset="0"/>
      <p:regular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JiF4iYDDqT9Kt1aSDc3Ivt+1E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E4463-E94A-DD88-7E6A-7FB517110DAB}" v="12" dt="2026-03-04T18:34:43.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4.fntdata"/><Relationship Id="rId53" Type="http://customschemas.google.com/relationships/presentationmetadata" Target="metadata"/><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5.fntdata"/><Relationship Id="rId20" Type="http://schemas.openxmlformats.org/officeDocument/2006/relationships/slide" Target="slides/slide14.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003675" cy="352614"/>
          </a:xfrm>
          <a:prstGeom prst="rect">
            <a:avLst/>
          </a:prstGeom>
          <a:noFill/>
          <a:ln>
            <a:noFill/>
          </a:ln>
        </p:spPr>
        <p:txBody>
          <a:bodyPr spcFirstLastPara="1" wrap="square" lIns="92375" tIns="46175" rIns="92375" bIns="461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33438" y="1"/>
            <a:ext cx="4003675" cy="352614"/>
          </a:xfrm>
          <a:prstGeom prst="rect">
            <a:avLst/>
          </a:prstGeom>
          <a:noFill/>
          <a:ln>
            <a:noFill/>
          </a:ln>
        </p:spPr>
        <p:txBody>
          <a:bodyPr spcFirstLastPara="1" wrap="square" lIns="92375" tIns="46175" rIns="92375" bIns="461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1425" y="877888"/>
            <a:ext cx="4216400" cy="237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3925" y="3382159"/>
            <a:ext cx="7391400" cy="2767222"/>
          </a:xfrm>
          <a:prstGeom prst="rect">
            <a:avLst/>
          </a:prstGeom>
          <a:noFill/>
          <a:ln>
            <a:noFill/>
          </a:ln>
        </p:spPr>
        <p:txBody>
          <a:bodyPr spcFirstLastPara="1" wrap="square" lIns="92375" tIns="46175" rIns="92375" bIns="461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75252"/>
            <a:ext cx="4003675" cy="352613"/>
          </a:xfrm>
          <a:prstGeom prst="rect">
            <a:avLst/>
          </a:prstGeom>
          <a:noFill/>
          <a:ln>
            <a:noFill/>
          </a:ln>
        </p:spPr>
        <p:txBody>
          <a:bodyPr spcFirstLastPara="1" wrap="square" lIns="92375" tIns="46175" rIns="92375" bIns="461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33438" y="6675252"/>
            <a:ext cx="4003675" cy="35261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a:spLocks noGrp="1" noRot="1" noChangeAspect="1"/>
          </p:cNvSpPr>
          <p:nvPr>
            <p:ph type="sldImg" idx="2"/>
          </p:nvPr>
        </p:nvSpPr>
        <p:spPr>
          <a:xfrm>
            <a:off x="2511425" y="877888"/>
            <a:ext cx="4216400" cy="237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notes"/>
          <p:cNvSpPr txBox="1">
            <a:spLocks noGrp="1"/>
          </p:cNvSpPr>
          <p:nvPr>
            <p:ph type="body" idx="1"/>
          </p:nvPr>
        </p:nvSpPr>
        <p:spPr>
          <a:xfrm>
            <a:off x="923925" y="3382159"/>
            <a:ext cx="7391400" cy="2767222"/>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notes"/>
          <p:cNvSpPr txBox="1">
            <a:spLocks noGrp="1"/>
          </p:cNvSpPr>
          <p:nvPr>
            <p:ph type="sldNum" idx="12"/>
          </p:nvPr>
        </p:nvSpPr>
        <p:spPr>
          <a:xfrm>
            <a:off x="5233438" y="6675252"/>
            <a:ext cx="4003675" cy="35261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SzPts val="1400"/>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f4849cb2b8_0_0:notes"/>
          <p:cNvSpPr>
            <a:spLocks noGrp="1" noRot="1" noChangeAspect="1"/>
          </p:cNvSpPr>
          <p:nvPr>
            <p:ph type="sldImg" idx="2"/>
          </p:nvPr>
        </p:nvSpPr>
        <p:spPr>
          <a:xfrm>
            <a:off x="2511425" y="877888"/>
            <a:ext cx="4216500" cy="2371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f4849cb2b8_0_0:notes"/>
          <p:cNvSpPr txBox="1">
            <a:spLocks noGrp="1"/>
          </p:cNvSpPr>
          <p:nvPr>
            <p:ph type="body" idx="1"/>
          </p:nvPr>
        </p:nvSpPr>
        <p:spPr>
          <a:xfrm>
            <a:off x="923925" y="3382159"/>
            <a:ext cx="7391400" cy="27672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f4849cb2b8_0_0:notes"/>
          <p:cNvSpPr txBox="1">
            <a:spLocks noGrp="1"/>
          </p:cNvSpPr>
          <p:nvPr>
            <p:ph type="sldNum" idx="12"/>
          </p:nvPr>
        </p:nvSpPr>
        <p:spPr>
          <a:xfrm>
            <a:off x="5233438" y="6675252"/>
            <a:ext cx="4003800" cy="3525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SzPts val="1400"/>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3aba7d41e2_0_0: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20" name="Google Shape;420;g33aba7d41e2_0_0: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32c25ea310_0_276:notes"/>
          <p:cNvSpPr txBox="1">
            <a:spLocks noGrp="1"/>
          </p:cNvSpPr>
          <p:nvPr>
            <p:ph type="body" idx="1"/>
          </p:nvPr>
        </p:nvSpPr>
        <p:spPr>
          <a:xfrm>
            <a:off x="924347" y="3382259"/>
            <a:ext cx="7390500" cy="27675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26" name="Google Shape;426;g332c25ea310_0_276: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32c25ea310_0_280:notes"/>
          <p:cNvSpPr txBox="1">
            <a:spLocks noGrp="1"/>
          </p:cNvSpPr>
          <p:nvPr>
            <p:ph type="body" idx="1"/>
          </p:nvPr>
        </p:nvSpPr>
        <p:spPr>
          <a:xfrm>
            <a:off x="924347" y="3382259"/>
            <a:ext cx="7390500" cy="27675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31" name="Google Shape;431;g332c25ea310_0_280:notes"/>
          <p:cNvSpPr>
            <a:spLocks noGrp="1" noRot="1" noChangeAspect="1"/>
          </p:cNvSpPr>
          <p:nvPr>
            <p:ph type="sldImg" idx="2"/>
          </p:nvPr>
        </p:nvSpPr>
        <p:spPr>
          <a:xfrm>
            <a:off x="2509838" y="877888"/>
            <a:ext cx="4219500" cy="23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32c25ea310_0_285:notes"/>
          <p:cNvSpPr txBox="1">
            <a:spLocks noGrp="1"/>
          </p:cNvSpPr>
          <p:nvPr>
            <p:ph type="body" idx="1"/>
          </p:nvPr>
        </p:nvSpPr>
        <p:spPr>
          <a:xfrm>
            <a:off x="924347" y="3382259"/>
            <a:ext cx="7390500" cy="27675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37" name="Google Shape;437;g332c25ea310_0_285:notes"/>
          <p:cNvSpPr>
            <a:spLocks noGrp="1" noRot="1" noChangeAspect="1"/>
          </p:cNvSpPr>
          <p:nvPr>
            <p:ph type="sldImg" idx="2"/>
          </p:nvPr>
        </p:nvSpPr>
        <p:spPr>
          <a:xfrm>
            <a:off x="2509838" y="877888"/>
            <a:ext cx="4219500" cy="23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32c25ea310_0_291:notes"/>
          <p:cNvSpPr txBox="1">
            <a:spLocks noGrp="1"/>
          </p:cNvSpPr>
          <p:nvPr>
            <p:ph type="body" idx="1"/>
          </p:nvPr>
        </p:nvSpPr>
        <p:spPr>
          <a:xfrm>
            <a:off x="924347" y="3382259"/>
            <a:ext cx="7390500" cy="27675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44" name="Google Shape;444;g332c25ea310_0_291:notes"/>
          <p:cNvSpPr>
            <a:spLocks noGrp="1" noRot="1" noChangeAspect="1"/>
          </p:cNvSpPr>
          <p:nvPr>
            <p:ph type="sldImg" idx="2"/>
          </p:nvPr>
        </p:nvSpPr>
        <p:spPr>
          <a:xfrm>
            <a:off x="2509838" y="877888"/>
            <a:ext cx="4219500" cy="23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32c25ea310_0_296:notes"/>
          <p:cNvSpPr txBox="1">
            <a:spLocks noGrp="1"/>
          </p:cNvSpPr>
          <p:nvPr>
            <p:ph type="body" idx="1"/>
          </p:nvPr>
        </p:nvSpPr>
        <p:spPr>
          <a:xfrm>
            <a:off x="924347" y="3382259"/>
            <a:ext cx="7390500" cy="27675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50" name="Google Shape;450;g332c25ea310_0_296:notes"/>
          <p:cNvSpPr>
            <a:spLocks noGrp="1" noRot="1" noChangeAspect="1"/>
          </p:cNvSpPr>
          <p:nvPr>
            <p:ph type="sldImg" idx="2"/>
          </p:nvPr>
        </p:nvSpPr>
        <p:spPr>
          <a:xfrm>
            <a:off x="2509838" y="877888"/>
            <a:ext cx="4219500" cy="23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32c25ea310_0_301:notes"/>
          <p:cNvSpPr txBox="1">
            <a:spLocks noGrp="1"/>
          </p:cNvSpPr>
          <p:nvPr>
            <p:ph type="body" idx="1"/>
          </p:nvPr>
        </p:nvSpPr>
        <p:spPr>
          <a:xfrm>
            <a:off x="923925" y="3382159"/>
            <a:ext cx="73914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56" name="Google Shape;456;g332c25ea310_0_301:notes"/>
          <p:cNvSpPr>
            <a:spLocks noGrp="1" noRot="1" noChangeAspect="1"/>
          </p:cNvSpPr>
          <p:nvPr>
            <p:ph type="sldImg" idx="2"/>
          </p:nvPr>
        </p:nvSpPr>
        <p:spPr>
          <a:xfrm>
            <a:off x="2511425" y="877888"/>
            <a:ext cx="4216500" cy="237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32c25ea310_0_306:notes"/>
          <p:cNvSpPr txBox="1">
            <a:spLocks noGrp="1"/>
          </p:cNvSpPr>
          <p:nvPr>
            <p:ph type="body" idx="1"/>
          </p:nvPr>
        </p:nvSpPr>
        <p:spPr>
          <a:xfrm>
            <a:off x="924347" y="3382259"/>
            <a:ext cx="7390500" cy="2767500"/>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32c25ea310_0_306:notes"/>
          <p:cNvSpPr>
            <a:spLocks noGrp="1" noRot="1" noChangeAspect="1"/>
          </p:cNvSpPr>
          <p:nvPr>
            <p:ph type="sldImg" idx="2"/>
          </p:nvPr>
        </p:nvSpPr>
        <p:spPr>
          <a:xfrm>
            <a:off x="2509838" y="877888"/>
            <a:ext cx="4219500" cy="23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8561f2e6ff_0_226: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68" name="Google Shape;468;g28561f2e6ff_0_226: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fb4e624e14_0_0:notes"/>
          <p:cNvSpPr txBox="1">
            <a:spLocks noGrp="1"/>
          </p:cNvSpPr>
          <p:nvPr>
            <p:ph type="body" idx="1"/>
          </p:nvPr>
        </p:nvSpPr>
        <p:spPr>
          <a:xfrm>
            <a:off x="924347" y="3382259"/>
            <a:ext cx="73905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358" name="Google Shape;358;g2fb4e624e14_0_0: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b74fd6f34_0_745:notes"/>
          <p:cNvSpPr txBox="1">
            <a:spLocks noGrp="1"/>
          </p:cNvSpPr>
          <p:nvPr>
            <p:ph type="body" idx="1"/>
          </p:nvPr>
        </p:nvSpPr>
        <p:spPr>
          <a:xfrm>
            <a:off x="924347" y="3382259"/>
            <a:ext cx="7390500" cy="2767200"/>
          </a:xfrm>
          <a:prstGeom prst="rect">
            <a:avLst/>
          </a:prstGeom>
          <a:noFill/>
          <a:ln>
            <a:noFill/>
          </a:ln>
        </p:spPr>
        <p:txBody>
          <a:bodyPr spcFirstLastPara="1" wrap="square" lIns="90325" tIns="45150" rIns="90325" bIns="45150" anchor="t" anchorCtr="0">
            <a:noAutofit/>
          </a:bodyPr>
          <a:lstStyle/>
          <a:p>
            <a:pPr marL="0" lvl="0" indent="0" algn="l" rtl="0">
              <a:lnSpc>
                <a:spcPct val="175000"/>
              </a:lnSpc>
              <a:spcBef>
                <a:spcPts val="0"/>
              </a:spcBef>
              <a:spcAft>
                <a:spcPts val="0"/>
              </a:spcAft>
              <a:buClr>
                <a:schemeClr val="dk1"/>
              </a:buClr>
              <a:buSzPts val="1100"/>
              <a:buFont typeface="Arial"/>
              <a:buNone/>
            </a:pPr>
            <a:r>
              <a:rPr lang="es-MX" sz="1100">
                <a:latin typeface="Roboto"/>
                <a:ea typeface="Roboto"/>
                <a:cs typeface="Roboto"/>
                <a:sym typeface="Roboto"/>
              </a:rPr>
              <a:t>El libro "Influencia: La psicología de la persuasión" escrito por Robert Cialdini explora los principios y técnicas utilizadas para influir en el comportamiento de las personas. Cialdini identifica seis principios fundamentales, conocidos como "armas de influencia", pero aquí te mencionaré los cinco elementos principales que se presentan en el libro:</a:t>
            </a:r>
            <a:endParaRPr sz="1100">
              <a:latin typeface="Roboto"/>
              <a:ea typeface="Roboto"/>
              <a:cs typeface="Roboto"/>
              <a:sym typeface="Roboto"/>
            </a:endParaRPr>
          </a:p>
          <a:p>
            <a:pPr marL="457200" lvl="0" indent="-298450" algn="l" rtl="0">
              <a:lnSpc>
                <a:spcPct val="115000"/>
              </a:lnSpc>
              <a:spcBef>
                <a:spcPts val="1500"/>
              </a:spcBef>
              <a:spcAft>
                <a:spcPts val="0"/>
              </a:spcAft>
              <a:buClr>
                <a:schemeClr val="dk1"/>
              </a:buClr>
              <a:buSzPts val="1100"/>
              <a:buFont typeface="Roboto"/>
              <a:buAutoNum type="arabicPeriod"/>
            </a:pPr>
            <a:r>
              <a:rPr lang="es-MX" sz="1100">
                <a:latin typeface="Roboto"/>
                <a:ea typeface="Roboto"/>
                <a:cs typeface="Roboto"/>
                <a:sym typeface="Roboto"/>
              </a:rPr>
              <a:t>Reciprocidad: Este principio se basa en la idea de que las personas tienen una fuerte tendencia a devolver los favores y los actos de cortesía. Si alguien nos hace un favor o nos ofrece algo valioso, nos sentimos obligados a corresponder de alguna manera. Los vendedores y los profesionales del marketing a menudo utilizan este principio ofreciendo muestras gratuitas, regalos o descuentos para generar una sensación de deuda en las personas.</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Escasez: La escasez se refiere a la percepción de que algo es limitado o difícil de obtener. Las personas tienden a valorar más los objetos o las oportunidades cuando creen que son escasos. Los vendedores utilizan esta estrategia al resaltar la cantidad limitada de un producto o la disponibilidad por tiempo limitado. Esto crea un sentido de urgencia en los consumidores y los impulsa a actuar rápidamente.</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Autoridad: Las personas tienden a obedecer y seguir a aquellos que consideran como figuras de autoridad o expertos en un determinado tema. Cialdini sostiene que estamos condicionados socialmente para responder a la autoridad y que la influencia de la autoridad puede ser utilizada de manera efectiva para persuadir a otros. Los profesionales pueden demostrar su autoridad mediante la presentación de credenciales, títulos, testimonios de expertos o datos científicos.</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Coherencia y compromiso: Las personas tienen un fuerte deseo de ser coherentes en sus pensamientos, creencias y acciones. Una vez que tomamos una decisión o adoptamos una postura, nos sentimos obligados a comportarnos de una manera que sea coherente con esa elección. Los vendedores y los persuasores pueden utilizar esta tendencia al obtener pequeños compromisos iniciales y luego aumentar gradualmente las demandas o peticiones.</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Prueba social: Este principio se basa en el hecho de que las personas a menudo se guían por el comportamiento de los demás cuando están tomando decisiones. Si vemos a otros realizando una determinada acción o comprando un producto, es más probable que lo consideremos como una opción válida. Los testimonios, las opiniones de los clientes y las recomendaciones son ejemplos de cómo se utiliza la prueba social para influir en las decisiones de las personas.</a:t>
            </a:r>
            <a:endParaRPr sz="1100">
              <a:latin typeface="Roboto"/>
              <a:ea typeface="Roboto"/>
              <a:cs typeface="Roboto"/>
              <a:sym typeface="Roboto"/>
            </a:endParaRPr>
          </a:p>
          <a:p>
            <a:pPr marL="0" lvl="0" indent="0" algn="l" rtl="0">
              <a:lnSpc>
                <a:spcPct val="175000"/>
              </a:lnSpc>
              <a:spcBef>
                <a:spcPts val="1500"/>
              </a:spcBef>
              <a:spcAft>
                <a:spcPts val="0"/>
              </a:spcAft>
              <a:buClr>
                <a:schemeClr val="dk1"/>
              </a:buClr>
              <a:buSzPts val="1100"/>
              <a:buFont typeface="Arial"/>
              <a:buNone/>
            </a:pPr>
            <a:r>
              <a:rPr lang="es-MX" sz="1100">
                <a:latin typeface="Roboto"/>
                <a:ea typeface="Roboto"/>
                <a:cs typeface="Roboto"/>
                <a:sym typeface="Roboto"/>
              </a:rPr>
              <a:t>Estos cinco elementos resaltan cómo ciertos principios psicológicos y técnicas de persuasión pueden ser utilizados de manera efectiva para influir en el comportamiento de las personas. Cialdini presenta numerosos ejemplos y estudios en su libro para respaldar estos principios y mostrar cómo se aplican en diversos contextos.</a:t>
            </a:r>
            <a:endParaRPr sz="11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s-MX" sz="1100">
                <a:latin typeface="Roboto"/>
                <a:ea typeface="Roboto"/>
                <a:cs typeface="Roboto"/>
                <a:sym typeface="Roboto"/>
              </a:rPr>
              <a:t>Free</a:t>
            </a:r>
            <a:endParaRPr sz="1100">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473" name="Google Shape;473;g2fb74fd6f34_0_745: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fb74fd6f34_0_752:notes"/>
          <p:cNvSpPr txBox="1">
            <a:spLocks noGrp="1"/>
          </p:cNvSpPr>
          <p:nvPr>
            <p:ph type="body" idx="1"/>
          </p:nvPr>
        </p:nvSpPr>
        <p:spPr>
          <a:xfrm>
            <a:off x="924347" y="3382259"/>
            <a:ext cx="7390500" cy="2767200"/>
          </a:xfrm>
          <a:prstGeom prst="rect">
            <a:avLst/>
          </a:prstGeom>
          <a:noFill/>
          <a:ln>
            <a:noFill/>
          </a:ln>
        </p:spPr>
        <p:txBody>
          <a:bodyPr spcFirstLastPara="1" wrap="square" lIns="90325" tIns="45150" rIns="90325" bIns="4515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2fb74fd6f34_0_752: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8561f2e6ff_0_230: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19" name="Google Shape;519;g28561f2e6ff_0_230: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fb74fd6f34_0_789:notes"/>
          <p:cNvSpPr txBox="1">
            <a:spLocks noGrp="1"/>
          </p:cNvSpPr>
          <p:nvPr>
            <p:ph type="body" idx="1"/>
          </p:nvPr>
        </p:nvSpPr>
        <p:spPr>
          <a:xfrm>
            <a:off x="924347" y="3382259"/>
            <a:ext cx="7390500" cy="2767200"/>
          </a:xfrm>
          <a:prstGeom prst="rect">
            <a:avLst/>
          </a:prstGeom>
          <a:noFill/>
          <a:ln>
            <a:noFill/>
          </a:ln>
        </p:spPr>
        <p:txBody>
          <a:bodyPr spcFirstLastPara="1" wrap="square" lIns="90325" tIns="45150" rIns="90325" bIns="45150" anchor="t" anchorCtr="0">
            <a:noAutofit/>
          </a:bodyPr>
          <a:lstStyle/>
          <a:p>
            <a:pPr marL="0" lvl="0" indent="0" algn="l" rtl="0">
              <a:lnSpc>
                <a:spcPct val="175000"/>
              </a:lnSpc>
              <a:spcBef>
                <a:spcPts val="0"/>
              </a:spcBef>
              <a:spcAft>
                <a:spcPts val="0"/>
              </a:spcAft>
              <a:buClr>
                <a:schemeClr val="dk1"/>
              </a:buClr>
              <a:buSzPts val="1100"/>
              <a:buFont typeface="Arial"/>
              <a:buNone/>
            </a:pPr>
            <a:r>
              <a:rPr lang="es-MX" sz="1100">
                <a:latin typeface="Roboto"/>
                <a:ea typeface="Roboto"/>
                <a:cs typeface="Roboto"/>
                <a:sym typeface="Roboto"/>
              </a:rPr>
              <a:t>El libro "Influencia: La psicología de la persuasión" escrito por Robert Cialdini explora los principios y técnicas utilizadas para influir en el comportamiento de las personas. Cialdini identifica seis principios fundamentales, conocidos como "armas de influencia", pero aquí te mencionaré los cinco elementos principales que se presentan en el libro:</a:t>
            </a:r>
            <a:endParaRPr sz="1100">
              <a:latin typeface="Roboto"/>
              <a:ea typeface="Roboto"/>
              <a:cs typeface="Roboto"/>
              <a:sym typeface="Roboto"/>
            </a:endParaRPr>
          </a:p>
          <a:p>
            <a:pPr marL="457200" lvl="0" indent="-298450" algn="l" rtl="0">
              <a:lnSpc>
                <a:spcPct val="115000"/>
              </a:lnSpc>
              <a:spcBef>
                <a:spcPts val="1500"/>
              </a:spcBef>
              <a:spcAft>
                <a:spcPts val="0"/>
              </a:spcAft>
              <a:buClr>
                <a:schemeClr val="dk1"/>
              </a:buClr>
              <a:buSzPts val="1100"/>
              <a:buFont typeface="Roboto"/>
              <a:buAutoNum type="arabicPeriod"/>
            </a:pPr>
            <a:r>
              <a:rPr lang="es-MX" sz="1100">
                <a:latin typeface="Roboto"/>
                <a:ea typeface="Roboto"/>
                <a:cs typeface="Roboto"/>
                <a:sym typeface="Roboto"/>
              </a:rPr>
              <a:t>Reciprocidad: Este principio se basa en la idea de que las personas tienen una fuerte tendencia a devolver los favores y los actos de cortesía. Si alguien nos hace un favor o nos ofrece algo valioso, nos sentimos obligados a corresponder de alguna manera. Los vendedores y los profesionales del marketing a menudo utilizan este principio ofreciendo muestras gratuitas, regalos o descuentos para generar una sensación de deuda en las personas.</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Escasez: La escasez se refiere a la percepción de que algo es limitado o difícil de obtener. Las personas tienden a valorar más los objetos o las oportunidades cuando creen que son escasos. Los vendedores utilizan esta estrategia al resaltar la cantidad limitada de un producto o la disponibilidad por tiempo limitado. Esto crea un sentido de urgencia en los consumidores y los impulsa a actuar rápidamente.</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Autoridad: Las personas tienden a obedecer y seguir a aquellos que consideran como figuras de autoridad o expertos en un determinado tema. Cialdini sostiene que estamos condicionados socialmente para responder a la autoridad y que la influencia de la autoridad puede ser utilizada de manera efectiva para persuadir a otros. Los profesionales pueden demostrar su autoridad mediante la presentación de credenciales, títulos, testimonios de expertos o datos científicos.</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Coherencia y compromiso: Las personas tienen un fuerte deseo de ser coherentes en sus pensamientos, creencias y acciones. Una vez que tomamos una decisión o adoptamos una postura, nos sentimos obligados a comportarnos de una manera que sea coherente con esa elección. Los vendedores y los persuasores pueden utilizar esta tendencia al obtener pequeños compromisos iniciales y luego aumentar gradualmente las demandas o peticiones.</a:t>
            </a:r>
            <a:endParaRPr sz="1100">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s-MX" sz="1100">
                <a:latin typeface="Roboto"/>
                <a:ea typeface="Roboto"/>
                <a:cs typeface="Roboto"/>
                <a:sym typeface="Roboto"/>
              </a:rPr>
              <a:t>Prueba social: Este principio se basa en el hecho de que las personas a menudo se guían por el comportamiento de los demás cuando están tomando decisiones. Si vemos a otros realizando una determinada acción o comprando un producto, es más probable que lo consideremos como una opción válida. Los testimonios, las opiniones de los clientes y las recomendaciones son ejemplos de cómo se utiliza la prueba social para influir en las decisiones de las personas.</a:t>
            </a:r>
            <a:endParaRPr sz="1100">
              <a:latin typeface="Roboto"/>
              <a:ea typeface="Roboto"/>
              <a:cs typeface="Roboto"/>
              <a:sym typeface="Roboto"/>
            </a:endParaRPr>
          </a:p>
          <a:p>
            <a:pPr marL="0" lvl="0" indent="0" algn="l" rtl="0">
              <a:lnSpc>
                <a:spcPct val="175000"/>
              </a:lnSpc>
              <a:spcBef>
                <a:spcPts val="1500"/>
              </a:spcBef>
              <a:spcAft>
                <a:spcPts val="0"/>
              </a:spcAft>
              <a:buClr>
                <a:schemeClr val="dk1"/>
              </a:buClr>
              <a:buSzPts val="1100"/>
              <a:buFont typeface="Arial"/>
              <a:buNone/>
            </a:pPr>
            <a:r>
              <a:rPr lang="es-MX" sz="1100">
                <a:latin typeface="Roboto"/>
                <a:ea typeface="Roboto"/>
                <a:cs typeface="Roboto"/>
                <a:sym typeface="Roboto"/>
              </a:rPr>
              <a:t>Estos cinco elementos resaltan cómo ciertos principios psicológicos y técnicas de persuasión pueden ser utilizados de manera efectiva para influir en el comportamiento de las personas. Cialdini presenta numerosos ejemplos y estudios en su libro para respaldar estos principios y mostrar cómo se aplican en diversos contextos.</a:t>
            </a:r>
            <a:endParaRPr sz="11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s-MX" sz="1100">
                <a:latin typeface="Roboto"/>
                <a:ea typeface="Roboto"/>
                <a:cs typeface="Roboto"/>
                <a:sym typeface="Roboto"/>
              </a:rPr>
              <a:t>Free</a:t>
            </a:r>
            <a:endParaRPr sz="1100">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524" name="Google Shape;524;g2fb74fd6f34_0_789: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3c60265063_0_93:notes"/>
          <p:cNvSpPr>
            <a:spLocks noGrp="1" noRot="1" noChangeAspect="1"/>
          </p:cNvSpPr>
          <p:nvPr>
            <p:ph type="sldImg" idx="2"/>
          </p:nvPr>
        </p:nvSpPr>
        <p:spPr>
          <a:xfrm>
            <a:off x="2511425" y="877888"/>
            <a:ext cx="4216500" cy="2371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3c60265063_0_93:notes"/>
          <p:cNvSpPr txBox="1">
            <a:spLocks noGrp="1"/>
          </p:cNvSpPr>
          <p:nvPr>
            <p:ph type="body" idx="1"/>
          </p:nvPr>
        </p:nvSpPr>
        <p:spPr>
          <a:xfrm>
            <a:off x="923925" y="3382159"/>
            <a:ext cx="73914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30" name="Google Shape;530;g33c60265063_0_93:notes"/>
          <p:cNvSpPr txBox="1">
            <a:spLocks noGrp="1"/>
          </p:cNvSpPr>
          <p:nvPr>
            <p:ph type="sldNum" idx="12"/>
          </p:nvPr>
        </p:nvSpPr>
        <p:spPr>
          <a:xfrm>
            <a:off x="5233438" y="6675252"/>
            <a:ext cx="4003800" cy="352500"/>
          </a:xfrm>
          <a:prstGeom prst="rect">
            <a:avLst/>
          </a:prstGeom>
        </p:spPr>
        <p:txBody>
          <a:bodyPr spcFirstLastPara="1" wrap="square" lIns="92375" tIns="46175" rIns="92375" bIns="461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3c60265063_0_44:notes"/>
          <p:cNvSpPr txBox="1">
            <a:spLocks noGrp="1"/>
          </p:cNvSpPr>
          <p:nvPr>
            <p:ph type="body" idx="1"/>
          </p:nvPr>
        </p:nvSpPr>
        <p:spPr>
          <a:xfrm>
            <a:off x="924347" y="3382259"/>
            <a:ext cx="7390500" cy="2767200"/>
          </a:xfrm>
          <a:prstGeom prst="rect">
            <a:avLst/>
          </a:prstGeom>
          <a:noFill/>
          <a:ln>
            <a:noFill/>
          </a:ln>
        </p:spPr>
        <p:txBody>
          <a:bodyPr spcFirstLastPara="1" wrap="square" lIns="90325" tIns="45150" rIns="90325" bIns="4515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33c60265063_0_44: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32ccf4bead_1_0:notes"/>
          <p:cNvSpPr txBox="1">
            <a:spLocks noGrp="1"/>
          </p:cNvSpPr>
          <p:nvPr>
            <p:ph type="body" idx="1"/>
          </p:nvPr>
        </p:nvSpPr>
        <p:spPr>
          <a:xfrm>
            <a:off x="924347" y="3382259"/>
            <a:ext cx="7390500" cy="2767200"/>
          </a:xfrm>
          <a:prstGeom prst="rect">
            <a:avLst/>
          </a:prstGeom>
          <a:noFill/>
          <a:ln>
            <a:noFill/>
          </a:ln>
        </p:spPr>
        <p:txBody>
          <a:bodyPr spcFirstLastPara="1" wrap="square" lIns="90325" tIns="45150" rIns="90325" bIns="4515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332ccf4bead_1_0: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b74fd6f34_0_1033:notes"/>
          <p:cNvSpPr txBox="1">
            <a:spLocks noGrp="1"/>
          </p:cNvSpPr>
          <p:nvPr>
            <p:ph type="body" idx="1"/>
          </p:nvPr>
        </p:nvSpPr>
        <p:spPr>
          <a:xfrm>
            <a:off x="924347" y="3382259"/>
            <a:ext cx="7390500" cy="2767200"/>
          </a:xfrm>
          <a:prstGeom prst="rect">
            <a:avLst/>
          </a:prstGeom>
          <a:noFill/>
          <a:ln>
            <a:noFill/>
          </a:ln>
        </p:spPr>
        <p:txBody>
          <a:bodyPr spcFirstLastPara="1" wrap="square" lIns="90325" tIns="45150" rIns="90325" bIns="4515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2fb74fd6f34_0_1033:notes"/>
          <p:cNvSpPr>
            <a:spLocks noGrp="1" noRot="1" noChangeAspect="1"/>
          </p:cNvSpPr>
          <p:nvPr>
            <p:ph type="sldImg" idx="2"/>
          </p:nvPr>
        </p:nvSpPr>
        <p:spPr>
          <a:xfrm>
            <a:off x="934900" y="878180"/>
            <a:ext cx="7369200" cy="237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8561f2e6ff_0_234: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89" name="Google Shape;589;g28561f2e6ff_0_234: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fb74fd6f34_0_1459:notes"/>
          <p:cNvSpPr txBox="1">
            <a:spLocks noGrp="1"/>
          </p:cNvSpPr>
          <p:nvPr>
            <p:ph type="body" idx="1"/>
          </p:nvPr>
        </p:nvSpPr>
        <p:spPr>
          <a:xfrm>
            <a:off x="924347" y="3382259"/>
            <a:ext cx="73905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94" name="Google Shape;594;g2fb74fd6f34_0_1459: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b74fd6f34_0_1420:notes"/>
          <p:cNvSpPr txBox="1">
            <a:spLocks noGrp="1"/>
          </p:cNvSpPr>
          <p:nvPr>
            <p:ph type="body" idx="1"/>
          </p:nvPr>
        </p:nvSpPr>
        <p:spPr>
          <a:xfrm>
            <a:off x="924347" y="3382259"/>
            <a:ext cx="73905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364" name="Google Shape;364;g2fb74fd6f34_0_1420: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7aadeb5e9f_0_0:notes"/>
          <p:cNvSpPr txBox="1">
            <a:spLocks noGrp="1"/>
          </p:cNvSpPr>
          <p:nvPr>
            <p:ph type="body" idx="1"/>
          </p:nvPr>
        </p:nvSpPr>
        <p:spPr>
          <a:xfrm>
            <a:off x="923925" y="3382153"/>
            <a:ext cx="73914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607" name="Google Shape;607;g37aadeb5e9f_0_0:notes"/>
          <p:cNvSpPr>
            <a:spLocks noGrp="1" noRot="1" noChangeAspect="1"/>
          </p:cNvSpPr>
          <p:nvPr>
            <p:ph type="sldImg" idx="2"/>
          </p:nvPr>
        </p:nvSpPr>
        <p:spPr>
          <a:xfrm>
            <a:off x="923925" y="878481"/>
            <a:ext cx="7391400" cy="237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7aadeb5e9f_0_19:notes"/>
          <p:cNvSpPr txBox="1">
            <a:spLocks noGrp="1"/>
          </p:cNvSpPr>
          <p:nvPr>
            <p:ph type="body" idx="1"/>
          </p:nvPr>
        </p:nvSpPr>
        <p:spPr>
          <a:xfrm>
            <a:off x="924347" y="3382259"/>
            <a:ext cx="73905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600" name="Google Shape;600;g37aadeb5e9f_0_19:notes"/>
          <p:cNvSpPr>
            <a:spLocks noGrp="1" noRot="1" noChangeAspect="1"/>
          </p:cNvSpPr>
          <p:nvPr>
            <p:ph type="sldImg" idx="2"/>
          </p:nvPr>
        </p:nvSpPr>
        <p:spPr>
          <a:xfrm>
            <a:off x="2509838" y="877888"/>
            <a:ext cx="4219575" cy="2373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27:notes"/>
          <p:cNvSpPr>
            <a:spLocks noGrp="1" noRot="1" noChangeAspect="1"/>
          </p:cNvSpPr>
          <p:nvPr>
            <p:ph type="sldImg" idx="2"/>
          </p:nvPr>
        </p:nvSpPr>
        <p:spPr>
          <a:xfrm>
            <a:off x="2511425" y="877888"/>
            <a:ext cx="4216400" cy="237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27:notes"/>
          <p:cNvSpPr txBox="1">
            <a:spLocks noGrp="1"/>
          </p:cNvSpPr>
          <p:nvPr>
            <p:ph type="body" idx="1"/>
          </p:nvPr>
        </p:nvSpPr>
        <p:spPr>
          <a:xfrm>
            <a:off x="923925" y="3382159"/>
            <a:ext cx="7391400" cy="2767222"/>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endParaRPr/>
          </a:p>
        </p:txBody>
      </p:sp>
      <p:sp>
        <p:nvSpPr>
          <p:cNvPr id="628" name="Google Shape;628;p127:notes"/>
          <p:cNvSpPr txBox="1">
            <a:spLocks noGrp="1"/>
          </p:cNvSpPr>
          <p:nvPr>
            <p:ph type="sldNum" idx="12"/>
          </p:nvPr>
        </p:nvSpPr>
        <p:spPr>
          <a:xfrm>
            <a:off x="5233438" y="6675252"/>
            <a:ext cx="4003675" cy="35261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SzPts val="1400"/>
              <a:buNone/>
            </a:pPr>
            <a:fld id="{00000000-1234-1234-1234-123412341234}" type="slidenum">
              <a:rPr lang="es-MX"/>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fb74fd6f34_0_408:notes"/>
          <p:cNvSpPr txBox="1">
            <a:spLocks noGrp="1"/>
          </p:cNvSpPr>
          <p:nvPr>
            <p:ph type="body" idx="1"/>
          </p:nvPr>
        </p:nvSpPr>
        <p:spPr>
          <a:xfrm>
            <a:off x="1231900" y="3338229"/>
            <a:ext cx="6775500" cy="316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2fb74fd6f34_0_408:notes"/>
          <p:cNvSpPr>
            <a:spLocks noGrp="1" noRot="1" noChangeAspect="1"/>
          </p:cNvSpPr>
          <p:nvPr>
            <p:ph type="sldImg" idx="2"/>
          </p:nvPr>
        </p:nvSpPr>
        <p:spPr>
          <a:xfrm>
            <a:off x="1539875" y="527089"/>
            <a:ext cx="6159600" cy="2635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fb74fd6f34_0_434:notes"/>
          <p:cNvSpPr txBox="1">
            <a:spLocks noGrp="1"/>
          </p:cNvSpPr>
          <p:nvPr>
            <p:ph type="body" idx="1"/>
          </p:nvPr>
        </p:nvSpPr>
        <p:spPr>
          <a:xfrm>
            <a:off x="1231900" y="3338229"/>
            <a:ext cx="6775500" cy="31626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655" name="Google Shape;655;g2fb74fd6f34_0_434:notes"/>
          <p:cNvSpPr>
            <a:spLocks noGrp="1" noRot="1" noChangeAspect="1"/>
          </p:cNvSpPr>
          <p:nvPr>
            <p:ph type="sldImg" idx="2"/>
          </p:nvPr>
        </p:nvSpPr>
        <p:spPr>
          <a:xfrm>
            <a:off x="1539875" y="527089"/>
            <a:ext cx="6159600" cy="263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561f2e6ff_0_148: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375" name="Google Shape;375;g28561f2e6ff_0_148: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fb4e624e14_0_11:notes"/>
          <p:cNvSpPr txBox="1">
            <a:spLocks noGrp="1"/>
          </p:cNvSpPr>
          <p:nvPr>
            <p:ph type="body" idx="1"/>
          </p:nvPr>
        </p:nvSpPr>
        <p:spPr>
          <a:xfrm>
            <a:off x="924347" y="3382259"/>
            <a:ext cx="73905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380" name="Google Shape;380;g2fb4e624e14_0_11: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fb74fd6f34_0_1453: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388" name="Google Shape;388;g2fb74fd6f34_0_1453: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fb74fd6f34_0_1446:notes"/>
          <p:cNvSpPr txBox="1">
            <a:spLocks noGrp="1"/>
          </p:cNvSpPr>
          <p:nvPr>
            <p:ph type="body" idx="1"/>
          </p:nvPr>
        </p:nvSpPr>
        <p:spPr>
          <a:xfrm>
            <a:off x="924347" y="3382259"/>
            <a:ext cx="7390500" cy="27672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393" name="Google Shape;393;g2fb74fd6f34_0_1446:notes"/>
          <p:cNvSpPr>
            <a:spLocks noGrp="1" noRot="1" noChangeAspect="1"/>
          </p:cNvSpPr>
          <p:nvPr>
            <p:ph type="sldImg" idx="2"/>
          </p:nvPr>
        </p:nvSpPr>
        <p:spPr>
          <a:xfrm>
            <a:off x="934900" y="878180"/>
            <a:ext cx="73695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8561f2e6ff_0_206: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00" name="Google Shape;400;g28561f2e6ff_0_206: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8561f2e6ff_0_296:notes"/>
          <p:cNvSpPr txBox="1">
            <a:spLocks noGrp="1"/>
          </p:cNvSpPr>
          <p:nvPr>
            <p:ph type="body" idx="1"/>
          </p:nvPr>
        </p:nvSpPr>
        <p:spPr>
          <a:xfrm>
            <a:off x="924347" y="3382259"/>
            <a:ext cx="7390500" cy="2767500"/>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05" name="Google Shape;405;g28561f2e6ff_0_296:notes"/>
          <p:cNvSpPr>
            <a:spLocks noGrp="1" noRot="1" noChangeAspect="1"/>
          </p:cNvSpPr>
          <p:nvPr>
            <p:ph type="sldImg" idx="2"/>
          </p:nvPr>
        </p:nvSpPr>
        <p:spPr>
          <a:xfrm>
            <a:off x="934900" y="878180"/>
            <a:ext cx="7369800" cy="237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143"/>
          <p:cNvSpPr txBox="1">
            <a:spLocks noGrp="1"/>
          </p:cNvSpPr>
          <p:nvPr>
            <p:ph type="title"/>
          </p:nvPr>
        </p:nvSpPr>
        <p:spPr>
          <a:xfrm>
            <a:off x="511419" y="0"/>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1"/>
        <p:cNvGrpSpPr/>
        <p:nvPr/>
      </p:nvGrpSpPr>
      <p:grpSpPr>
        <a:xfrm>
          <a:off x="0" y="0"/>
          <a:ext cx="0" cy="0"/>
          <a:chOff x="0" y="0"/>
          <a:chExt cx="0" cy="0"/>
        </a:xfrm>
      </p:grpSpPr>
      <p:sp>
        <p:nvSpPr>
          <p:cNvPr id="52" name="Google Shape;52;p144"/>
          <p:cNvSpPr txBox="1">
            <a:spLocks noGrp="1"/>
          </p:cNvSpPr>
          <p:nvPr>
            <p:ph type="body" idx="1"/>
          </p:nvPr>
        </p:nvSpPr>
        <p:spPr>
          <a:xfrm>
            <a:off x="650947" y="1894865"/>
            <a:ext cx="4633165" cy="40536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44"/>
          <p:cNvSpPr txBox="1">
            <a:spLocks noGrp="1"/>
          </p:cNvSpPr>
          <p:nvPr>
            <p:ph type="body" idx="2"/>
          </p:nvPr>
        </p:nvSpPr>
        <p:spPr>
          <a:xfrm>
            <a:off x="633849" y="536713"/>
            <a:ext cx="4650263" cy="11827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200"/>
              <a:buNone/>
              <a:defRPr sz="32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44"/>
          <p:cNvSpPr/>
          <p:nvPr/>
        </p:nvSpPr>
        <p:spPr>
          <a:xfrm rot="5400000">
            <a:off x="5792058" y="546382"/>
            <a:ext cx="2124949" cy="2124949"/>
          </a:xfrm>
          <a:prstGeom prst="rtTriangle">
            <a:avLst/>
          </a:prstGeom>
          <a:solidFill>
            <a:srgbClr val="CF203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144"/>
          <p:cNvSpPr>
            <a:spLocks noGrp="1"/>
          </p:cNvSpPr>
          <p:nvPr>
            <p:ph type="pic" idx="3"/>
          </p:nvPr>
        </p:nvSpPr>
        <p:spPr>
          <a:xfrm>
            <a:off x="6335910" y="1036061"/>
            <a:ext cx="5033400" cy="471332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6"/>
        <p:cNvGrpSpPr/>
        <p:nvPr/>
      </p:nvGrpSpPr>
      <p:grpSpPr>
        <a:xfrm>
          <a:off x="0" y="0"/>
          <a:ext cx="0" cy="0"/>
          <a:chOff x="0" y="0"/>
          <a:chExt cx="0" cy="0"/>
        </a:xfrm>
      </p:grpSpPr>
      <p:sp>
        <p:nvSpPr>
          <p:cNvPr id="57" name="Google Shape;57;p1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6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1"/>
        <p:cNvGrpSpPr/>
        <p:nvPr/>
      </p:nvGrpSpPr>
      <p:grpSpPr>
        <a:xfrm>
          <a:off x="0" y="0"/>
          <a:ext cx="0" cy="0"/>
          <a:chOff x="0" y="0"/>
          <a:chExt cx="0" cy="0"/>
        </a:xfrm>
      </p:grpSpPr>
      <p:sp>
        <p:nvSpPr>
          <p:cNvPr id="62" name="Google Shape;62;p1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64"/>
        <p:cNvGrpSpPr/>
        <p:nvPr/>
      </p:nvGrpSpPr>
      <p:grpSpPr>
        <a:xfrm>
          <a:off x="0" y="0"/>
          <a:ext cx="0" cy="0"/>
          <a:chOff x="0" y="0"/>
          <a:chExt cx="0" cy="0"/>
        </a:xfrm>
      </p:grpSpPr>
      <p:sp>
        <p:nvSpPr>
          <p:cNvPr id="65" name="Google Shape;65;p149"/>
          <p:cNvSpPr txBox="1">
            <a:spLocks noGrp="1"/>
          </p:cNvSpPr>
          <p:nvPr>
            <p:ph type="body" idx="1"/>
          </p:nvPr>
        </p:nvSpPr>
        <p:spPr>
          <a:xfrm>
            <a:off x="530999" y="1075713"/>
            <a:ext cx="546857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49"/>
          <p:cNvSpPr txBox="1">
            <a:spLocks noGrp="1"/>
          </p:cNvSpPr>
          <p:nvPr>
            <p:ph type="body" idx="2"/>
          </p:nvPr>
        </p:nvSpPr>
        <p:spPr>
          <a:xfrm>
            <a:off x="529004" y="1922143"/>
            <a:ext cx="546857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49"/>
          <p:cNvSpPr txBox="1">
            <a:spLocks noGrp="1"/>
          </p:cNvSpPr>
          <p:nvPr>
            <p:ph type="body" idx="3"/>
          </p:nvPr>
        </p:nvSpPr>
        <p:spPr>
          <a:xfrm>
            <a:off x="6172200" y="1098231"/>
            <a:ext cx="552596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49"/>
          <p:cNvSpPr txBox="1">
            <a:spLocks noGrp="1"/>
          </p:cNvSpPr>
          <p:nvPr>
            <p:ph type="body" idx="4"/>
          </p:nvPr>
        </p:nvSpPr>
        <p:spPr>
          <a:xfrm>
            <a:off x="6172200" y="1922143"/>
            <a:ext cx="5525964"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49"/>
          <p:cNvSpPr txBox="1">
            <a:spLocks noGrp="1"/>
          </p:cNvSpPr>
          <p:nvPr>
            <p:ph type="title"/>
          </p:nvPr>
        </p:nvSpPr>
        <p:spPr>
          <a:xfrm>
            <a:off x="529004" y="0"/>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70"/>
        <p:cNvGrpSpPr/>
        <p:nvPr/>
      </p:nvGrpSpPr>
      <p:grpSpPr>
        <a:xfrm>
          <a:off x="0" y="0"/>
          <a:ext cx="0" cy="0"/>
          <a:chOff x="0" y="0"/>
          <a:chExt cx="0" cy="0"/>
        </a:xfrm>
      </p:grpSpPr>
      <p:sp>
        <p:nvSpPr>
          <p:cNvPr id="71" name="Google Shape;71;p150"/>
          <p:cNvSpPr txBox="1">
            <a:spLocks noGrp="1"/>
          </p:cNvSpPr>
          <p:nvPr>
            <p:ph type="title"/>
          </p:nvPr>
        </p:nvSpPr>
        <p:spPr>
          <a:xfrm>
            <a:off x="511419" y="0"/>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2"/>
        <p:cNvGrpSpPr/>
        <p:nvPr/>
      </p:nvGrpSpPr>
      <p:grpSpPr>
        <a:xfrm>
          <a:off x="0" y="0"/>
          <a:ext cx="0" cy="0"/>
          <a:chOff x="0" y="0"/>
          <a:chExt cx="0" cy="0"/>
        </a:xfrm>
      </p:grpSpPr>
      <p:sp>
        <p:nvSpPr>
          <p:cNvPr id="73" name="Google Shape;73;p151"/>
          <p:cNvSpPr txBox="1">
            <a:spLocks noGrp="1"/>
          </p:cNvSpPr>
          <p:nvPr>
            <p:ph type="title"/>
          </p:nvPr>
        </p:nvSpPr>
        <p:spPr>
          <a:xfrm>
            <a:off x="531936" y="457200"/>
            <a:ext cx="4240090"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1"/>
          <p:cNvSpPr txBox="1">
            <a:spLocks noGrp="1"/>
          </p:cNvSpPr>
          <p:nvPr>
            <p:ph type="body" idx="1"/>
          </p:nvPr>
        </p:nvSpPr>
        <p:spPr>
          <a:xfrm>
            <a:off x="5183188" y="457201"/>
            <a:ext cx="6476876" cy="540385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51"/>
          <p:cNvSpPr txBox="1">
            <a:spLocks noGrp="1"/>
          </p:cNvSpPr>
          <p:nvPr>
            <p:ph type="body" idx="2"/>
          </p:nvPr>
        </p:nvSpPr>
        <p:spPr>
          <a:xfrm>
            <a:off x="531936" y="2057400"/>
            <a:ext cx="4240090"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13"/>
        <p:cNvGrpSpPr/>
        <p:nvPr/>
      </p:nvGrpSpPr>
      <p:grpSpPr>
        <a:xfrm>
          <a:off x="0" y="0"/>
          <a:ext cx="0" cy="0"/>
          <a:chOff x="0" y="0"/>
          <a:chExt cx="0" cy="0"/>
        </a:xfrm>
      </p:grpSpPr>
      <p:sp>
        <p:nvSpPr>
          <p:cNvPr id="14" name="Google Shape;14;g28561f2e6ff_0_87"/>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g28561f2e6ff_0_87"/>
          <p:cNvSpPr txBox="1">
            <a:spLocks noGrp="1"/>
          </p:cNvSpPr>
          <p:nvPr>
            <p:ph type="body" idx="1"/>
          </p:nvPr>
        </p:nvSpPr>
        <p:spPr>
          <a:xfrm>
            <a:off x="564928" y="1062625"/>
            <a:ext cx="11169600" cy="45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000000"/>
              </a:buClr>
              <a:buSzPts val="1800"/>
              <a:buChar char="●"/>
              <a:defRPr/>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6"/>
        <p:cNvGrpSpPr/>
        <p:nvPr/>
      </p:nvGrpSpPr>
      <p:grpSpPr>
        <a:xfrm>
          <a:off x="0" y="0"/>
          <a:ext cx="0" cy="0"/>
          <a:chOff x="0" y="0"/>
          <a:chExt cx="0" cy="0"/>
        </a:xfrm>
      </p:grpSpPr>
      <p:sp>
        <p:nvSpPr>
          <p:cNvPr id="77" name="Google Shape;77;p152"/>
          <p:cNvSpPr txBox="1">
            <a:spLocks noGrp="1"/>
          </p:cNvSpPr>
          <p:nvPr>
            <p:ph type="title"/>
          </p:nvPr>
        </p:nvSpPr>
        <p:spPr>
          <a:xfrm>
            <a:off x="567104" y="457200"/>
            <a:ext cx="4204921"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2"/>
          <p:cNvSpPr>
            <a:spLocks noGrp="1"/>
          </p:cNvSpPr>
          <p:nvPr>
            <p:ph type="pic" idx="2"/>
          </p:nvPr>
        </p:nvSpPr>
        <p:spPr>
          <a:xfrm>
            <a:off x="5183187" y="457201"/>
            <a:ext cx="6492997" cy="5403850"/>
          </a:xfrm>
          <a:prstGeom prst="rect">
            <a:avLst/>
          </a:prstGeom>
          <a:noFill/>
          <a:ln>
            <a:noFill/>
          </a:ln>
        </p:spPr>
      </p:sp>
      <p:sp>
        <p:nvSpPr>
          <p:cNvPr id="79" name="Google Shape;79;p152"/>
          <p:cNvSpPr txBox="1">
            <a:spLocks noGrp="1"/>
          </p:cNvSpPr>
          <p:nvPr>
            <p:ph type="body" idx="1"/>
          </p:nvPr>
        </p:nvSpPr>
        <p:spPr>
          <a:xfrm>
            <a:off x="567104" y="2057400"/>
            <a:ext cx="4204921"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fault">
  <p:cSld name="Default 8">
    <p:spTree>
      <p:nvGrpSpPr>
        <p:cNvPr id="1" name="Shape 80"/>
        <p:cNvGrpSpPr/>
        <p:nvPr/>
      </p:nvGrpSpPr>
      <p:grpSpPr>
        <a:xfrm>
          <a:off x="0" y="0"/>
          <a:ext cx="0" cy="0"/>
          <a:chOff x="0" y="0"/>
          <a:chExt cx="0" cy="0"/>
        </a:xfrm>
      </p:grpSpPr>
      <p:sp>
        <p:nvSpPr>
          <p:cNvPr id="81" name="Google Shape;81;g2fb74fd6f34_0_608"/>
          <p:cNvSpPr txBox="1">
            <a:spLocks noGrp="1"/>
          </p:cNvSpPr>
          <p:nvPr>
            <p:ph type="title"/>
          </p:nvPr>
        </p:nvSpPr>
        <p:spPr>
          <a:xfrm>
            <a:off x="609600" y="90486"/>
            <a:ext cx="10972800" cy="1508100"/>
          </a:xfrm>
          <a:prstGeom prst="rect">
            <a:avLst/>
          </a:prstGeom>
          <a:noFill/>
          <a:ln>
            <a:noFill/>
          </a:ln>
        </p:spPr>
        <p:txBody>
          <a:bodyPr spcFirstLastPara="1" wrap="square" lIns="45675" tIns="45675" rIns="45675" bIns="45675" anchor="ctr" anchorCtr="0">
            <a:normAutofit/>
          </a:bodyPr>
          <a:lstStyle>
            <a:lvl1pPr lvl="0" algn="l" rtl="0">
              <a:lnSpc>
                <a:spcPct val="100000"/>
              </a:lnSpc>
              <a:spcBef>
                <a:spcPts val="0"/>
              </a:spcBef>
              <a:spcAft>
                <a:spcPts val="0"/>
              </a:spcAft>
              <a:buClr>
                <a:srgbClr val="000000"/>
              </a:buClr>
              <a:buSzPts val="1900"/>
              <a:buNone/>
              <a:defRPr/>
            </a:lvl1pPr>
            <a:lvl2pPr lvl="1" algn="l" rtl="0">
              <a:lnSpc>
                <a:spcPct val="100000"/>
              </a:lnSpc>
              <a:spcBef>
                <a:spcPts val="0"/>
              </a:spcBef>
              <a:spcAft>
                <a:spcPts val="0"/>
              </a:spcAft>
              <a:buClr>
                <a:srgbClr val="000000"/>
              </a:buClr>
              <a:buSzPts val="1900"/>
              <a:buNone/>
              <a:defRPr/>
            </a:lvl2pPr>
            <a:lvl3pPr lvl="2" algn="l" rtl="0">
              <a:lnSpc>
                <a:spcPct val="100000"/>
              </a:lnSpc>
              <a:spcBef>
                <a:spcPts val="0"/>
              </a:spcBef>
              <a:spcAft>
                <a:spcPts val="0"/>
              </a:spcAft>
              <a:buClr>
                <a:srgbClr val="000000"/>
              </a:buClr>
              <a:buSzPts val="1900"/>
              <a:buNone/>
              <a:defRPr/>
            </a:lvl3pPr>
            <a:lvl4pPr lvl="3" algn="l" rtl="0">
              <a:lnSpc>
                <a:spcPct val="100000"/>
              </a:lnSpc>
              <a:spcBef>
                <a:spcPts val="0"/>
              </a:spcBef>
              <a:spcAft>
                <a:spcPts val="0"/>
              </a:spcAft>
              <a:buClr>
                <a:srgbClr val="000000"/>
              </a:buClr>
              <a:buSzPts val="1900"/>
              <a:buNone/>
              <a:defRPr/>
            </a:lvl4pPr>
            <a:lvl5pPr lvl="4" algn="l" rtl="0">
              <a:lnSpc>
                <a:spcPct val="100000"/>
              </a:lnSpc>
              <a:spcBef>
                <a:spcPts val="0"/>
              </a:spcBef>
              <a:spcAft>
                <a:spcPts val="0"/>
              </a:spcAft>
              <a:buClr>
                <a:srgbClr val="000000"/>
              </a:buClr>
              <a:buSzPts val="1900"/>
              <a:buNone/>
              <a:defRPr/>
            </a:lvl5pPr>
            <a:lvl6pPr lvl="5" algn="l" rtl="0">
              <a:lnSpc>
                <a:spcPct val="100000"/>
              </a:lnSpc>
              <a:spcBef>
                <a:spcPts val="0"/>
              </a:spcBef>
              <a:spcAft>
                <a:spcPts val="0"/>
              </a:spcAft>
              <a:buClr>
                <a:srgbClr val="000000"/>
              </a:buClr>
              <a:buSzPts val="1900"/>
              <a:buNone/>
              <a:defRPr/>
            </a:lvl6pPr>
            <a:lvl7pPr lvl="6" algn="l" rtl="0">
              <a:lnSpc>
                <a:spcPct val="100000"/>
              </a:lnSpc>
              <a:spcBef>
                <a:spcPts val="0"/>
              </a:spcBef>
              <a:spcAft>
                <a:spcPts val="0"/>
              </a:spcAft>
              <a:buClr>
                <a:srgbClr val="000000"/>
              </a:buClr>
              <a:buSzPts val="1900"/>
              <a:buNone/>
              <a:defRPr/>
            </a:lvl7pPr>
            <a:lvl8pPr lvl="7" algn="l" rtl="0">
              <a:lnSpc>
                <a:spcPct val="100000"/>
              </a:lnSpc>
              <a:spcBef>
                <a:spcPts val="0"/>
              </a:spcBef>
              <a:spcAft>
                <a:spcPts val="0"/>
              </a:spcAft>
              <a:buClr>
                <a:srgbClr val="000000"/>
              </a:buClr>
              <a:buSzPts val="1900"/>
              <a:buNone/>
              <a:defRPr/>
            </a:lvl8pPr>
            <a:lvl9pPr lvl="8" algn="l" rtl="0">
              <a:lnSpc>
                <a:spcPct val="100000"/>
              </a:lnSpc>
              <a:spcBef>
                <a:spcPts val="0"/>
              </a:spcBef>
              <a:spcAft>
                <a:spcPts val="0"/>
              </a:spcAft>
              <a:buClr>
                <a:srgbClr val="000000"/>
              </a:buClr>
              <a:buSzPts val="1900"/>
              <a:buNone/>
              <a:defRPr/>
            </a:lvl9pPr>
          </a:lstStyle>
          <a:p>
            <a:endParaRPr/>
          </a:p>
        </p:txBody>
      </p:sp>
      <p:sp>
        <p:nvSpPr>
          <p:cNvPr id="82" name="Google Shape;82;g2fb74fd6f34_0_608"/>
          <p:cNvSpPr txBox="1">
            <a:spLocks noGrp="1"/>
          </p:cNvSpPr>
          <p:nvPr>
            <p:ph type="body" idx="1"/>
          </p:nvPr>
        </p:nvSpPr>
        <p:spPr>
          <a:xfrm>
            <a:off x="609600" y="1600200"/>
            <a:ext cx="10972800" cy="5257500"/>
          </a:xfrm>
          <a:prstGeom prst="rect">
            <a:avLst/>
          </a:prstGeom>
          <a:noFill/>
          <a:ln>
            <a:noFill/>
          </a:ln>
        </p:spPr>
        <p:txBody>
          <a:bodyPr spcFirstLastPara="1" wrap="square" lIns="45675" tIns="45675" rIns="45675" bIns="45675" anchor="t" anchorCtr="0">
            <a:normAutofit/>
          </a:bodyPr>
          <a:lstStyle>
            <a:lvl1pPr marL="457200" lvl="0" indent="-228600" algn="l" rtl="0">
              <a:lnSpc>
                <a:spcPct val="100000"/>
              </a:lnSpc>
              <a:spcBef>
                <a:spcPts val="0"/>
              </a:spcBef>
              <a:spcAft>
                <a:spcPts val="0"/>
              </a:spcAft>
              <a:buClr>
                <a:srgbClr val="000000"/>
              </a:buClr>
              <a:buSzPts val="1900"/>
              <a:buNone/>
              <a:defRPr/>
            </a:lvl1pPr>
            <a:lvl2pPr marL="914400" lvl="1" indent="-228600" algn="l" rtl="0">
              <a:lnSpc>
                <a:spcPct val="100000"/>
              </a:lnSpc>
              <a:spcBef>
                <a:spcPts val="0"/>
              </a:spcBef>
              <a:spcAft>
                <a:spcPts val="0"/>
              </a:spcAft>
              <a:buClr>
                <a:srgbClr val="000000"/>
              </a:buClr>
              <a:buSzPts val="1900"/>
              <a:buNone/>
              <a:defRPr/>
            </a:lvl2pPr>
            <a:lvl3pPr marL="1371600" lvl="2" indent="-228600" algn="l" rtl="0">
              <a:lnSpc>
                <a:spcPct val="100000"/>
              </a:lnSpc>
              <a:spcBef>
                <a:spcPts val="0"/>
              </a:spcBef>
              <a:spcAft>
                <a:spcPts val="0"/>
              </a:spcAft>
              <a:buClr>
                <a:srgbClr val="000000"/>
              </a:buClr>
              <a:buSzPts val="1900"/>
              <a:buNone/>
              <a:defRPr/>
            </a:lvl3pPr>
            <a:lvl4pPr marL="1828800" lvl="3" indent="-228600" algn="l" rtl="0">
              <a:lnSpc>
                <a:spcPct val="100000"/>
              </a:lnSpc>
              <a:spcBef>
                <a:spcPts val="0"/>
              </a:spcBef>
              <a:spcAft>
                <a:spcPts val="0"/>
              </a:spcAft>
              <a:buClr>
                <a:srgbClr val="000000"/>
              </a:buClr>
              <a:buSzPts val="1900"/>
              <a:buNone/>
              <a:defRPr/>
            </a:lvl4pPr>
            <a:lvl5pPr marL="2286000" lvl="4" indent="-228600" algn="l" rtl="0">
              <a:lnSpc>
                <a:spcPct val="100000"/>
              </a:lnSpc>
              <a:spcBef>
                <a:spcPts val="0"/>
              </a:spcBef>
              <a:spcAft>
                <a:spcPts val="0"/>
              </a:spcAft>
              <a:buClr>
                <a:srgbClr val="000000"/>
              </a:buClr>
              <a:buSzPts val="1900"/>
              <a:buNone/>
              <a:defRPr/>
            </a:lvl5pPr>
            <a:lvl6pPr marL="2743200" lvl="5" indent="-228600" algn="l" rtl="0">
              <a:lnSpc>
                <a:spcPct val="100000"/>
              </a:lnSpc>
              <a:spcBef>
                <a:spcPts val="0"/>
              </a:spcBef>
              <a:spcAft>
                <a:spcPts val="0"/>
              </a:spcAft>
              <a:buClr>
                <a:srgbClr val="000000"/>
              </a:buClr>
              <a:buSzPts val="1900"/>
              <a:buNone/>
              <a:defRPr/>
            </a:lvl6pPr>
            <a:lvl7pPr marL="3200400" lvl="6" indent="-228600" algn="l" rtl="0">
              <a:lnSpc>
                <a:spcPct val="100000"/>
              </a:lnSpc>
              <a:spcBef>
                <a:spcPts val="0"/>
              </a:spcBef>
              <a:spcAft>
                <a:spcPts val="0"/>
              </a:spcAft>
              <a:buClr>
                <a:srgbClr val="000000"/>
              </a:buClr>
              <a:buSzPts val="1900"/>
              <a:buNone/>
              <a:defRPr/>
            </a:lvl7pPr>
            <a:lvl8pPr marL="3657600" lvl="7" indent="-228600" algn="l" rtl="0">
              <a:lnSpc>
                <a:spcPct val="100000"/>
              </a:lnSpc>
              <a:spcBef>
                <a:spcPts val="0"/>
              </a:spcBef>
              <a:spcAft>
                <a:spcPts val="0"/>
              </a:spcAft>
              <a:buClr>
                <a:srgbClr val="000000"/>
              </a:buClr>
              <a:buSzPts val="1900"/>
              <a:buNone/>
              <a:defRPr/>
            </a:lvl8pPr>
            <a:lvl9pPr marL="4114800" lvl="8" indent="-228600" algn="l" rtl="0">
              <a:lnSpc>
                <a:spcPct val="100000"/>
              </a:lnSpc>
              <a:spcBef>
                <a:spcPts val="0"/>
              </a:spcBef>
              <a:spcAft>
                <a:spcPts val="0"/>
              </a:spcAft>
              <a:buClr>
                <a:srgbClr val="000000"/>
              </a:buClr>
              <a:buSzPts val="1900"/>
              <a:buNone/>
              <a:defRPr/>
            </a:lvl9pPr>
          </a:lstStyle>
          <a:p>
            <a:endParaRPr/>
          </a:p>
        </p:txBody>
      </p:sp>
      <p:sp>
        <p:nvSpPr>
          <p:cNvPr id="83" name="Google Shape;83;g2fb74fd6f34_0_608"/>
          <p:cNvSpPr txBox="1">
            <a:spLocks noGrp="1"/>
          </p:cNvSpPr>
          <p:nvPr>
            <p:ph type="sldNum" idx="12"/>
          </p:nvPr>
        </p:nvSpPr>
        <p:spPr>
          <a:xfrm>
            <a:off x="8451334" y="6215536"/>
            <a:ext cx="273600" cy="276900"/>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efault 1">
  <p:cSld name="Default">
    <p:spTree>
      <p:nvGrpSpPr>
        <p:cNvPr id="1" name="Shape 84"/>
        <p:cNvGrpSpPr/>
        <p:nvPr/>
      </p:nvGrpSpPr>
      <p:grpSpPr>
        <a:xfrm>
          <a:off x="0" y="0"/>
          <a:ext cx="0" cy="0"/>
          <a:chOff x="0" y="0"/>
          <a:chExt cx="0" cy="0"/>
        </a:xfrm>
      </p:grpSpPr>
      <p:pic>
        <p:nvPicPr>
          <p:cNvPr id="85" name="Google Shape;85;g2fb74fd6f34_0_612" descr="Picture 9"/>
          <p:cNvPicPr preferRelativeResize="0"/>
          <p:nvPr/>
        </p:nvPicPr>
        <p:blipFill rotWithShape="1">
          <a:blip r:embed="rId2">
            <a:alphaModFix/>
          </a:blip>
          <a:srcRect/>
          <a:stretch/>
        </p:blipFill>
        <p:spPr>
          <a:xfrm>
            <a:off x="10167935" y="5811837"/>
            <a:ext cx="2033590" cy="1065214"/>
          </a:xfrm>
          <a:prstGeom prst="rect">
            <a:avLst/>
          </a:prstGeom>
          <a:noFill/>
          <a:ln>
            <a:noFill/>
          </a:ln>
        </p:spPr>
      </p:pic>
      <p:pic>
        <p:nvPicPr>
          <p:cNvPr id="86" name="Google Shape;86;g2fb74fd6f34_0_612" descr="Picture 2"/>
          <p:cNvPicPr preferRelativeResize="0"/>
          <p:nvPr/>
        </p:nvPicPr>
        <p:blipFill rotWithShape="1">
          <a:blip r:embed="rId3">
            <a:alphaModFix/>
          </a:blip>
          <a:srcRect/>
          <a:stretch/>
        </p:blipFill>
        <p:spPr>
          <a:xfrm>
            <a:off x="160337" y="6199187"/>
            <a:ext cx="798513" cy="542928"/>
          </a:xfrm>
          <a:prstGeom prst="rect">
            <a:avLst/>
          </a:prstGeom>
          <a:noFill/>
          <a:ln>
            <a:noFill/>
          </a:ln>
        </p:spPr>
      </p:pic>
      <p:sp>
        <p:nvSpPr>
          <p:cNvPr id="87" name="Google Shape;87;g2fb74fd6f34_0_612"/>
          <p:cNvSpPr txBox="1">
            <a:spLocks noGrp="1"/>
          </p:cNvSpPr>
          <p:nvPr>
            <p:ph type="sldNum" idx="12"/>
          </p:nvPr>
        </p:nvSpPr>
        <p:spPr>
          <a:xfrm>
            <a:off x="8470300" y="6224225"/>
            <a:ext cx="267300" cy="2769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sz="19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93"/>
        <p:cNvGrpSpPr/>
        <p:nvPr/>
      </p:nvGrpSpPr>
      <p:grpSpPr>
        <a:xfrm>
          <a:off x="0" y="0"/>
          <a:ext cx="0" cy="0"/>
          <a:chOff x="0" y="0"/>
          <a:chExt cx="0" cy="0"/>
        </a:xfrm>
      </p:grpSpPr>
      <p:pic>
        <p:nvPicPr>
          <p:cNvPr id="94" name="Google Shape;94;g28561f2e6ff_0_158"/>
          <p:cNvPicPr preferRelativeResize="0"/>
          <p:nvPr/>
        </p:nvPicPr>
        <p:blipFill rotWithShape="1">
          <a:blip r:embed="rId2">
            <a:alphaModFix/>
          </a:blip>
          <a:srcRect/>
          <a:stretch/>
        </p:blipFill>
        <p:spPr>
          <a:xfrm>
            <a:off x="3895563" y="1583578"/>
            <a:ext cx="4559897" cy="1748778"/>
          </a:xfrm>
          <a:prstGeom prst="rect">
            <a:avLst/>
          </a:prstGeom>
          <a:noFill/>
          <a:ln>
            <a:noFill/>
          </a:ln>
        </p:spPr>
      </p:pic>
      <p:pic>
        <p:nvPicPr>
          <p:cNvPr id="95" name="Google Shape;95;g28561f2e6ff_0_158"/>
          <p:cNvPicPr preferRelativeResize="0"/>
          <p:nvPr/>
        </p:nvPicPr>
        <p:blipFill rotWithShape="1">
          <a:blip r:embed="rId3">
            <a:alphaModFix/>
          </a:blip>
          <a:srcRect/>
          <a:stretch/>
        </p:blipFill>
        <p:spPr>
          <a:xfrm>
            <a:off x="7521570" y="4441118"/>
            <a:ext cx="4670431" cy="2445757"/>
          </a:xfrm>
          <a:prstGeom prst="rect">
            <a:avLst/>
          </a:prstGeom>
          <a:noFill/>
          <a:ln>
            <a:noFill/>
          </a:ln>
        </p:spPr>
      </p:pic>
      <p:sp>
        <p:nvSpPr>
          <p:cNvPr id="96" name="Google Shape;96;g28561f2e6ff_0_158"/>
          <p:cNvSpPr txBox="1">
            <a:spLocks noGrp="1"/>
          </p:cNvSpPr>
          <p:nvPr>
            <p:ph type="subTitle" idx="1"/>
          </p:nvPr>
        </p:nvSpPr>
        <p:spPr>
          <a:xfrm>
            <a:off x="0" y="3602038"/>
            <a:ext cx="12192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0000"/>
              </a:buClr>
              <a:buSzPts val="3600"/>
              <a:buFont typeface="Arial"/>
              <a:buNone/>
              <a:defRPr sz="3600" b="1"/>
            </a:lvl1pPr>
            <a:lvl2pPr lvl="1" algn="ctr" rtl="0">
              <a:lnSpc>
                <a:spcPct val="90000"/>
              </a:lnSpc>
              <a:spcBef>
                <a:spcPts val="500"/>
              </a:spcBef>
              <a:spcAft>
                <a:spcPts val="0"/>
              </a:spcAft>
              <a:buClr>
                <a:srgbClr val="000000"/>
              </a:buClr>
              <a:buSzPts val="2000"/>
              <a:buNone/>
              <a:defRPr sz="2000"/>
            </a:lvl2pPr>
            <a:lvl3pPr lvl="2" algn="ctr" rtl="0">
              <a:lnSpc>
                <a:spcPct val="90000"/>
              </a:lnSpc>
              <a:spcBef>
                <a:spcPts val="500"/>
              </a:spcBef>
              <a:spcAft>
                <a:spcPts val="0"/>
              </a:spcAft>
              <a:buClr>
                <a:srgbClr val="000000"/>
              </a:buClr>
              <a:buSzPts val="1800"/>
              <a:buNone/>
              <a:defRPr sz="1800"/>
            </a:lvl3pPr>
            <a:lvl4pPr lvl="3" algn="ctr" rtl="0">
              <a:lnSpc>
                <a:spcPct val="90000"/>
              </a:lnSpc>
              <a:spcBef>
                <a:spcPts val="500"/>
              </a:spcBef>
              <a:spcAft>
                <a:spcPts val="0"/>
              </a:spcAft>
              <a:buClr>
                <a:srgbClr val="000000"/>
              </a:buClr>
              <a:buSzPts val="1600"/>
              <a:buNone/>
              <a:defRPr sz="1600"/>
            </a:lvl4pPr>
            <a:lvl5pPr lvl="4" algn="ctr" rtl="0">
              <a:lnSpc>
                <a:spcPct val="90000"/>
              </a:lnSpc>
              <a:spcBef>
                <a:spcPts val="500"/>
              </a:spcBef>
              <a:spcAft>
                <a:spcPts val="0"/>
              </a:spcAft>
              <a:buClr>
                <a:srgbClr val="000000"/>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7" name="Google Shape;97;g28561f2e6ff_0_158"/>
          <p:cNvSpPr/>
          <p:nvPr/>
        </p:nvSpPr>
        <p:spPr>
          <a:xfrm>
            <a:off x="99391" y="6281530"/>
            <a:ext cx="1093200" cy="4770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sp>
        <p:nvSpPr>
          <p:cNvPr id="99" name="Google Shape;99;g28561f2e6ff_0_163"/>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8561f2e6ff_0_163"/>
          <p:cNvSpPr txBox="1">
            <a:spLocks noGrp="1"/>
          </p:cNvSpPr>
          <p:nvPr>
            <p:ph type="body" idx="1"/>
          </p:nvPr>
        </p:nvSpPr>
        <p:spPr>
          <a:xfrm>
            <a:off x="564928" y="1062625"/>
            <a:ext cx="11169600" cy="45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000000"/>
              </a:buClr>
              <a:buSzPts val="1800"/>
              <a:buChar char="•"/>
              <a:defRPr/>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Blank" type="blank">
  <p:cSld name="BLANK">
    <p:spTree>
      <p:nvGrpSpPr>
        <p:cNvPr id="1" name="Shape 10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2"/>
        <p:cNvGrpSpPr/>
        <p:nvPr/>
      </p:nvGrpSpPr>
      <p:grpSpPr>
        <a:xfrm>
          <a:off x="0" y="0"/>
          <a:ext cx="0" cy="0"/>
          <a:chOff x="0" y="0"/>
          <a:chExt cx="0" cy="0"/>
        </a:xfrm>
      </p:grpSpPr>
      <p:sp>
        <p:nvSpPr>
          <p:cNvPr id="103" name="Google Shape;103;g28561f2e6ff_0_167"/>
          <p:cNvSpPr txBox="1">
            <a:spLocks noGrp="1"/>
          </p:cNvSpPr>
          <p:nvPr>
            <p:ph type="body" idx="1"/>
          </p:nvPr>
        </p:nvSpPr>
        <p:spPr>
          <a:xfrm>
            <a:off x="650947" y="1894865"/>
            <a:ext cx="4633200" cy="40536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00000"/>
              </a:buClr>
              <a:buSzPts val="1600"/>
              <a:buNone/>
              <a:defRPr sz="1600"/>
            </a:lvl1pPr>
            <a:lvl2pPr marL="914400" lvl="1" indent="-228600" algn="l" rtl="0">
              <a:lnSpc>
                <a:spcPct val="90000"/>
              </a:lnSpc>
              <a:spcBef>
                <a:spcPts val="500"/>
              </a:spcBef>
              <a:spcAft>
                <a:spcPts val="0"/>
              </a:spcAft>
              <a:buClr>
                <a:srgbClr val="000000"/>
              </a:buClr>
              <a:buSzPts val="1400"/>
              <a:buNone/>
              <a:defRPr sz="1400"/>
            </a:lvl2pPr>
            <a:lvl3pPr marL="1371600" lvl="2" indent="-228600" algn="l" rtl="0">
              <a:lnSpc>
                <a:spcPct val="90000"/>
              </a:lnSpc>
              <a:spcBef>
                <a:spcPts val="500"/>
              </a:spcBef>
              <a:spcAft>
                <a:spcPts val="0"/>
              </a:spcAft>
              <a:buClr>
                <a:srgbClr val="000000"/>
              </a:buClr>
              <a:buSzPts val="1200"/>
              <a:buNone/>
              <a:defRPr sz="1200"/>
            </a:lvl3pPr>
            <a:lvl4pPr marL="1828800" lvl="3" indent="-228600" algn="l" rtl="0">
              <a:lnSpc>
                <a:spcPct val="90000"/>
              </a:lnSpc>
              <a:spcBef>
                <a:spcPts val="500"/>
              </a:spcBef>
              <a:spcAft>
                <a:spcPts val="0"/>
              </a:spcAft>
              <a:buClr>
                <a:srgbClr val="000000"/>
              </a:buClr>
              <a:buSzPts val="1000"/>
              <a:buNone/>
              <a:defRPr sz="1000"/>
            </a:lvl4pPr>
            <a:lvl5pPr marL="2286000" lvl="4" indent="-228600" algn="l" rtl="0">
              <a:lnSpc>
                <a:spcPct val="90000"/>
              </a:lnSpc>
              <a:spcBef>
                <a:spcPts val="500"/>
              </a:spcBef>
              <a:spcAft>
                <a:spcPts val="0"/>
              </a:spcAft>
              <a:buClr>
                <a:srgbClr val="000000"/>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4" name="Google Shape;104;g28561f2e6ff_0_167"/>
          <p:cNvSpPr txBox="1">
            <a:spLocks noGrp="1"/>
          </p:cNvSpPr>
          <p:nvPr>
            <p:ph type="body" idx="2"/>
          </p:nvPr>
        </p:nvSpPr>
        <p:spPr>
          <a:xfrm>
            <a:off x="633849" y="536713"/>
            <a:ext cx="4650300" cy="1182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000000"/>
              </a:buClr>
              <a:buSzPts val="3200"/>
              <a:buNone/>
              <a:defRPr sz="3200" b="1"/>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g28561f2e6ff_0_167"/>
          <p:cNvSpPr/>
          <p:nvPr/>
        </p:nvSpPr>
        <p:spPr>
          <a:xfrm rot="5400000">
            <a:off x="5888798" y="656994"/>
            <a:ext cx="2124900" cy="2124900"/>
          </a:xfrm>
          <a:prstGeom prst="rtTriangle">
            <a:avLst/>
          </a:prstGeom>
          <a:solidFill>
            <a:srgbClr val="CF203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g28561f2e6ff_0_167"/>
          <p:cNvSpPr>
            <a:spLocks noGrp="1"/>
          </p:cNvSpPr>
          <p:nvPr>
            <p:ph type="pic" idx="3"/>
          </p:nvPr>
        </p:nvSpPr>
        <p:spPr>
          <a:xfrm>
            <a:off x="6335910" y="1036061"/>
            <a:ext cx="5033400" cy="4713300"/>
          </a:xfrm>
          <a:prstGeom prst="rect">
            <a:avLst/>
          </a:prstGeom>
          <a:solidFill>
            <a:srgbClr val="D8D8D8"/>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g28561f2e6ff_0_17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g28561f2e6ff_0_17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0000"/>
              </a:buClr>
              <a:buSzPts val="2400"/>
              <a:buNone/>
              <a:defRPr sz="2400"/>
            </a:lvl1pPr>
            <a:lvl2pPr lvl="1" algn="ctr" rtl="0">
              <a:lnSpc>
                <a:spcPct val="90000"/>
              </a:lnSpc>
              <a:spcBef>
                <a:spcPts val="500"/>
              </a:spcBef>
              <a:spcAft>
                <a:spcPts val="0"/>
              </a:spcAft>
              <a:buClr>
                <a:srgbClr val="000000"/>
              </a:buClr>
              <a:buSzPts val="2000"/>
              <a:buNone/>
              <a:defRPr sz="2000"/>
            </a:lvl2pPr>
            <a:lvl3pPr lvl="2" algn="ctr" rtl="0">
              <a:lnSpc>
                <a:spcPct val="90000"/>
              </a:lnSpc>
              <a:spcBef>
                <a:spcPts val="500"/>
              </a:spcBef>
              <a:spcAft>
                <a:spcPts val="0"/>
              </a:spcAft>
              <a:buClr>
                <a:srgbClr val="000000"/>
              </a:buClr>
              <a:buSzPts val="1800"/>
              <a:buNone/>
              <a:defRPr sz="1800"/>
            </a:lvl3pPr>
            <a:lvl4pPr lvl="3" algn="ctr" rtl="0">
              <a:lnSpc>
                <a:spcPct val="90000"/>
              </a:lnSpc>
              <a:spcBef>
                <a:spcPts val="500"/>
              </a:spcBef>
              <a:spcAft>
                <a:spcPts val="0"/>
              </a:spcAft>
              <a:buClr>
                <a:srgbClr val="000000"/>
              </a:buClr>
              <a:buSzPts val="1600"/>
              <a:buNone/>
              <a:defRPr sz="1600"/>
            </a:lvl4pPr>
            <a:lvl5pPr lvl="4" algn="ctr" rtl="0">
              <a:lnSpc>
                <a:spcPct val="90000"/>
              </a:lnSpc>
              <a:spcBef>
                <a:spcPts val="500"/>
              </a:spcBef>
              <a:spcAft>
                <a:spcPts val="0"/>
              </a:spcAft>
              <a:buClr>
                <a:srgbClr val="000000"/>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0"/>
        <p:cNvGrpSpPr/>
        <p:nvPr/>
      </p:nvGrpSpPr>
      <p:grpSpPr>
        <a:xfrm>
          <a:off x="0" y="0"/>
          <a:ext cx="0" cy="0"/>
          <a:chOff x="0" y="0"/>
          <a:chExt cx="0" cy="0"/>
        </a:xfrm>
      </p:grpSpPr>
      <p:pic>
        <p:nvPicPr>
          <p:cNvPr id="111" name="Google Shape;111;g28561f2e6ff_0_175"/>
          <p:cNvPicPr preferRelativeResize="0"/>
          <p:nvPr/>
        </p:nvPicPr>
        <p:blipFill rotWithShape="1">
          <a:blip r:embed="rId2">
            <a:alphaModFix/>
          </a:blip>
          <a:srcRect/>
          <a:stretch/>
        </p:blipFill>
        <p:spPr>
          <a:xfrm>
            <a:off x="3011182" y="2079171"/>
            <a:ext cx="9180817" cy="4807704"/>
          </a:xfrm>
          <a:prstGeom prst="rect">
            <a:avLst/>
          </a:prstGeom>
          <a:noFill/>
          <a:ln>
            <a:noFill/>
          </a:ln>
        </p:spPr>
      </p:pic>
      <p:sp>
        <p:nvSpPr>
          <p:cNvPr id="112" name="Google Shape;112;g28561f2e6ff_0_175"/>
          <p:cNvSpPr txBox="1">
            <a:spLocks noGrp="1"/>
          </p:cNvSpPr>
          <p:nvPr>
            <p:ph type="ctrTitle"/>
          </p:nvPr>
        </p:nvSpPr>
        <p:spPr>
          <a:xfrm>
            <a:off x="1524000" y="13509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g28561f2e6ff_0_17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g28561f2e6ff_0_17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1"/>
        <p:cNvGrpSpPr/>
        <p:nvPr/>
      </p:nvGrpSpPr>
      <p:grpSpPr>
        <a:xfrm>
          <a:off x="0" y="0"/>
          <a:ext cx="0" cy="0"/>
          <a:chOff x="0" y="0"/>
          <a:chExt cx="0" cy="0"/>
        </a:xfrm>
      </p:grpSpPr>
      <p:sp>
        <p:nvSpPr>
          <p:cNvPr id="22" name="Google Shape;22;p131"/>
          <p:cNvSpPr txBox="1">
            <a:spLocks noGrp="1"/>
          </p:cNvSpPr>
          <p:nvPr>
            <p:ph type="body" idx="1"/>
          </p:nvPr>
        </p:nvSpPr>
        <p:spPr>
          <a:xfrm>
            <a:off x="587619" y="1058579"/>
            <a:ext cx="5490797" cy="43255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31"/>
          <p:cNvSpPr txBox="1">
            <a:spLocks noGrp="1"/>
          </p:cNvSpPr>
          <p:nvPr>
            <p:ph type="body" idx="2"/>
          </p:nvPr>
        </p:nvSpPr>
        <p:spPr>
          <a:xfrm>
            <a:off x="6230816" y="1058579"/>
            <a:ext cx="552596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1"/>
          <p:cNvSpPr txBox="1">
            <a:spLocks noGrp="1"/>
          </p:cNvSpPr>
          <p:nvPr>
            <p:ph type="title"/>
          </p:nvPr>
        </p:nvSpPr>
        <p:spPr>
          <a:xfrm>
            <a:off x="587619" y="2403"/>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6"/>
        <p:cNvGrpSpPr/>
        <p:nvPr/>
      </p:nvGrpSpPr>
      <p:grpSpPr>
        <a:xfrm>
          <a:off x="0" y="0"/>
          <a:ext cx="0" cy="0"/>
          <a:chOff x="0" y="0"/>
          <a:chExt cx="0" cy="0"/>
        </a:xfrm>
      </p:grpSpPr>
      <p:sp>
        <p:nvSpPr>
          <p:cNvPr id="117" name="Google Shape;117;g28561f2e6ff_0_181"/>
          <p:cNvSpPr txBox="1">
            <a:spLocks noGrp="1"/>
          </p:cNvSpPr>
          <p:nvPr>
            <p:ph type="body" idx="1"/>
          </p:nvPr>
        </p:nvSpPr>
        <p:spPr>
          <a:xfrm>
            <a:off x="587619" y="1058579"/>
            <a:ext cx="5490900" cy="4325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000000"/>
              </a:buClr>
              <a:buSzPts val="1800"/>
              <a:buChar char="•"/>
              <a:defRPr/>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28561f2e6ff_0_181"/>
          <p:cNvSpPr txBox="1">
            <a:spLocks noGrp="1"/>
          </p:cNvSpPr>
          <p:nvPr>
            <p:ph type="body" idx="2"/>
          </p:nvPr>
        </p:nvSpPr>
        <p:spPr>
          <a:xfrm>
            <a:off x="6230816" y="1058579"/>
            <a:ext cx="55260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000000"/>
              </a:buClr>
              <a:buSzPts val="1800"/>
              <a:buChar char="•"/>
              <a:defRPr/>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8561f2e6ff_0_181"/>
          <p:cNvSpPr txBox="1">
            <a:spLocks noGrp="1"/>
          </p:cNvSpPr>
          <p:nvPr>
            <p:ph type="title"/>
          </p:nvPr>
        </p:nvSpPr>
        <p:spPr>
          <a:xfrm>
            <a:off x="587619" y="2403"/>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0"/>
        <p:cNvGrpSpPr/>
        <p:nvPr/>
      </p:nvGrpSpPr>
      <p:grpSpPr>
        <a:xfrm>
          <a:off x="0" y="0"/>
          <a:ext cx="0" cy="0"/>
          <a:chOff x="0" y="0"/>
          <a:chExt cx="0" cy="0"/>
        </a:xfrm>
      </p:grpSpPr>
      <p:sp>
        <p:nvSpPr>
          <p:cNvPr id="121" name="Google Shape;121;g28561f2e6ff_0_185"/>
          <p:cNvSpPr txBox="1">
            <a:spLocks noGrp="1"/>
          </p:cNvSpPr>
          <p:nvPr>
            <p:ph type="body" idx="1"/>
          </p:nvPr>
        </p:nvSpPr>
        <p:spPr>
          <a:xfrm>
            <a:off x="530999" y="1075713"/>
            <a:ext cx="54687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000000"/>
              </a:buClr>
              <a:buSzPts val="2400"/>
              <a:buNone/>
              <a:defRPr sz="2400" b="1"/>
            </a:lvl1pPr>
            <a:lvl2pPr marL="914400" lvl="1" indent="-228600" algn="l" rtl="0">
              <a:lnSpc>
                <a:spcPct val="90000"/>
              </a:lnSpc>
              <a:spcBef>
                <a:spcPts val="500"/>
              </a:spcBef>
              <a:spcAft>
                <a:spcPts val="0"/>
              </a:spcAft>
              <a:buClr>
                <a:srgbClr val="000000"/>
              </a:buClr>
              <a:buSzPts val="2000"/>
              <a:buNone/>
              <a:defRPr sz="2000" b="1"/>
            </a:lvl2pPr>
            <a:lvl3pPr marL="1371600" lvl="2" indent="-228600" algn="l" rtl="0">
              <a:lnSpc>
                <a:spcPct val="90000"/>
              </a:lnSpc>
              <a:spcBef>
                <a:spcPts val="500"/>
              </a:spcBef>
              <a:spcAft>
                <a:spcPts val="0"/>
              </a:spcAft>
              <a:buClr>
                <a:srgbClr val="000000"/>
              </a:buClr>
              <a:buSzPts val="1800"/>
              <a:buNone/>
              <a:defRPr sz="1800" b="1"/>
            </a:lvl3pPr>
            <a:lvl4pPr marL="1828800" lvl="3" indent="-228600" algn="l" rtl="0">
              <a:lnSpc>
                <a:spcPct val="90000"/>
              </a:lnSpc>
              <a:spcBef>
                <a:spcPts val="500"/>
              </a:spcBef>
              <a:spcAft>
                <a:spcPts val="0"/>
              </a:spcAft>
              <a:buClr>
                <a:srgbClr val="000000"/>
              </a:buClr>
              <a:buSzPts val="1600"/>
              <a:buNone/>
              <a:defRPr sz="1600" b="1"/>
            </a:lvl4pPr>
            <a:lvl5pPr marL="2286000" lvl="4" indent="-228600" algn="l" rtl="0">
              <a:lnSpc>
                <a:spcPct val="90000"/>
              </a:lnSpc>
              <a:spcBef>
                <a:spcPts val="500"/>
              </a:spcBef>
              <a:spcAft>
                <a:spcPts val="0"/>
              </a:spcAft>
              <a:buClr>
                <a:srgbClr val="000000"/>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2" name="Google Shape;122;g28561f2e6ff_0_185"/>
          <p:cNvSpPr txBox="1">
            <a:spLocks noGrp="1"/>
          </p:cNvSpPr>
          <p:nvPr>
            <p:ph type="body" idx="2"/>
          </p:nvPr>
        </p:nvSpPr>
        <p:spPr>
          <a:xfrm>
            <a:off x="529004" y="1922143"/>
            <a:ext cx="54687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000000"/>
              </a:buClr>
              <a:buSzPts val="1800"/>
              <a:buChar char="•"/>
              <a:defRPr/>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g28561f2e6ff_0_185"/>
          <p:cNvSpPr txBox="1">
            <a:spLocks noGrp="1"/>
          </p:cNvSpPr>
          <p:nvPr>
            <p:ph type="body" idx="3"/>
          </p:nvPr>
        </p:nvSpPr>
        <p:spPr>
          <a:xfrm>
            <a:off x="6172200" y="1098231"/>
            <a:ext cx="55260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000000"/>
              </a:buClr>
              <a:buSzPts val="2400"/>
              <a:buNone/>
              <a:defRPr sz="2400" b="1"/>
            </a:lvl1pPr>
            <a:lvl2pPr marL="914400" lvl="1" indent="-228600" algn="l" rtl="0">
              <a:lnSpc>
                <a:spcPct val="90000"/>
              </a:lnSpc>
              <a:spcBef>
                <a:spcPts val="500"/>
              </a:spcBef>
              <a:spcAft>
                <a:spcPts val="0"/>
              </a:spcAft>
              <a:buClr>
                <a:srgbClr val="000000"/>
              </a:buClr>
              <a:buSzPts val="2000"/>
              <a:buNone/>
              <a:defRPr sz="2000" b="1"/>
            </a:lvl2pPr>
            <a:lvl3pPr marL="1371600" lvl="2" indent="-228600" algn="l" rtl="0">
              <a:lnSpc>
                <a:spcPct val="90000"/>
              </a:lnSpc>
              <a:spcBef>
                <a:spcPts val="500"/>
              </a:spcBef>
              <a:spcAft>
                <a:spcPts val="0"/>
              </a:spcAft>
              <a:buClr>
                <a:srgbClr val="000000"/>
              </a:buClr>
              <a:buSzPts val="1800"/>
              <a:buNone/>
              <a:defRPr sz="1800" b="1"/>
            </a:lvl3pPr>
            <a:lvl4pPr marL="1828800" lvl="3" indent="-228600" algn="l" rtl="0">
              <a:lnSpc>
                <a:spcPct val="90000"/>
              </a:lnSpc>
              <a:spcBef>
                <a:spcPts val="500"/>
              </a:spcBef>
              <a:spcAft>
                <a:spcPts val="0"/>
              </a:spcAft>
              <a:buClr>
                <a:srgbClr val="000000"/>
              </a:buClr>
              <a:buSzPts val="1600"/>
              <a:buNone/>
              <a:defRPr sz="1600" b="1"/>
            </a:lvl4pPr>
            <a:lvl5pPr marL="2286000" lvl="4" indent="-228600" algn="l" rtl="0">
              <a:lnSpc>
                <a:spcPct val="90000"/>
              </a:lnSpc>
              <a:spcBef>
                <a:spcPts val="500"/>
              </a:spcBef>
              <a:spcAft>
                <a:spcPts val="0"/>
              </a:spcAft>
              <a:buClr>
                <a:srgbClr val="000000"/>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4" name="Google Shape;124;g28561f2e6ff_0_185"/>
          <p:cNvSpPr txBox="1">
            <a:spLocks noGrp="1"/>
          </p:cNvSpPr>
          <p:nvPr>
            <p:ph type="body" idx="4"/>
          </p:nvPr>
        </p:nvSpPr>
        <p:spPr>
          <a:xfrm>
            <a:off x="6172200" y="1922143"/>
            <a:ext cx="55260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000000"/>
              </a:buClr>
              <a:buSzPts val="1800"/>
              <a:buChar char="•"/>
              <a:defRPr/>
            </a:lvl1pPr>
            <a:lvl2pPr marL="914400" lvl="1" indent="-342900" algn="l" rtl="0">
              <a:lnSpc>
                <a:spcPct val="90000"/>
              </a:lnSpc>
              <a:spcBef>
                <a:spcPts val="500"/>
              </a:spcBef>
              <a:spcAft>
                <a:spcPts val="0"/>
              </a:spcAft>
              <a:buClr>
                <a:srgbClr val="000000"/>
              </a:buClr>
              <a:buSzPts val="1800"/>
              <a:buChar char="•"/>
              <a:defRPr/>
            </a:lvl2pPr>
            <a:lvl3pPr marL="1371600" lvl="2" indent="-342900" algn="l" rtl="0">
              <a:lnSpc>
                <a:spcPct val="90000"/>
              </a:lnSpc>
              <a:spcBef>
                <a:spcPts val="500"/>
              </a:spcBef>
              <a:spcAft>
                <a:spcPts val="0"/>
              </a:spcAft>
              <a:buClr>
                <a:srgbClr val="000000"/>
              </a:buClr>
              <a:buSzPts val="1800"/>
              <a:buChar char="•"/>
              <a:defRPr/>
            </a:lvl3pPr>
            <a:lvl4pPr marL="1828800" lvl="3" indent="-342900" algn="l" rtl="0">
              <a:lnSpc>
                <a:spcPct val="90000"/>
              </a:lnSpc>
              <a:spcBef>
                <a:spcPts val="500"/>
              </a:spcBef>
              <a:spcAft>
                <a:spcPts val="0"/>
              </a:spcAft>
              <a:buClr>
                <a:srgbClr val="000000"/>
              </a:buClr>
              <a:buSzPts val="1800"/>
              <a:buChar char="•"/>
              <a:defRPr/>
            </a:lvl4pPr>
            <a:lvl5pPr marL="2286000" lvl="4" indent="-342900" algn="l" rtl="0">
              <a:lnSpc>
                <a:spcPct val="90000"/>
              </a:lnSpc>
              <a:spcBef>
                <a:spcPts val="500"/>
              </a:spcBef>
              <a:spcAft>
                <a:spcPts val="0"/>
              </a:spcAft>
              <a:buClr>
                <a:srgbClr val="00000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 name="Google Shape;125;g28561f2e6ff_0_185"/>
          <p:cNvSpPr txBox="1">
            <a:spLocks noGrp="1"/>
          </p:cNvSpPr>
          <p:nvPr>
            <p:ph type="title"/>
          </p:nvPr>
        </p:nvSpPr>
        <p:spPr>
          <a:xfrm>
            <a:off x="529004" y="0"/>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6"/>
        <p:cNvGrpSpPr/>
        <p:nvPr/>
      </p:nvGrpSpPr>
      <p:grpSpPr>
        <a:xfrm>
          <a:off x="0" y="0"/>
          <a:ext cx="0" cy="0"/>
          <a:chOff x="0" y="0"/>
          <a:chExt cx="0" cy="0"/>
        </a:xfrm>
      </p:grpSpPr>
      <p:sp>
        <p:nvSpPr>
          <p:cNvPr id="127" name="Google Shape;127;g28561f2e6ff_0_191"/>
          <p:cNvSpPr txBox="1">
            <a:spLocks noGrp="1"/>
          </p:cNvSpPr>
          <p:nvPr>
            <p:ph type="title"/>
          </p:nvPr>
        </p:nvSpPr>
        <p:spPr>
          <a:xfrm>
            <a:off x="511419" y="0"/>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g28561f2e6ff_0_193"/>
          <p:cNvSpPr txBox="1">
            <a:spLocks noGrp="1"/>
          </p:cNvSpPr>
          <p:nvPr>
            <p:ph type="title"/>
          </p:nvPr>
        </p:nvSpPr>
        <p:spPr>
          <a:xfrm>
            <a:off x="531936" y="457200"/>
            <a:ext cx="4240200" cy="16002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g28561f2e6ff_0_193"/>
          <p:cNvSpPr txBox="1">
            <a:spLocks noGrp="1"/>
          </p:cNvSpPr>
          <p:nvPr>
            <p:ph type="body" idx="1"/>
          </p:nvPr>
        </p:nvSpPr>
        <p:spPr>
          <a:xfrm>
            <a:off x="5183188" y="457201"/>
            <a:ext cx="6477000" cy="54039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000000"/>
              </a:buClr>
              <a:buSzPts val="3200"/>
              <a:buChar char="•"/>
              <a:defRPr sz="3200"/>
            </a:lvl1pPr>
            <a:lvl2pPr marL="914400" lvl="1" indent="-406400" algn="l" rtl="0">
              <a:lnSpc>
                <a:spcPct val="90000"/>
              </a:lnSpc>
              <a:spcBef>
                <a:spcPts val="500"/>
              </a:spcBef>
              <a:spcAft>
                <a:spcPts val="0"/>
              </a:spcAft>
              <a:buClr>
                <a:srgbClr val="000000"/>
              </a:buClr>
              <a:buSzPts val="2800"/>
              <a:buChar char="•"/>
              <a:defRPr sz="2800"/>
            </a:lvl2pPr>
            <a:lvl3pPr marL="1371600" lvl="2" indent="-381000" algn="l" rtl="0">
              <a:lnSpc>
                <a:spcPct val="90000"/>
              </a:lnSpc>
              <a:spcBef>
                <a:spcPts val="500"/>
              </a:spcBef>
              <a:spcAft>
                <a:spcPts val="0"/>
              </a:spcAft>
              <a:buClr>
                <a:srgbClr val="000000"/>
              </a:buClr>
              <a:buSzPts val="2400"/>
              <a:buChar char="•"/>
              <a:defRPr sz="2400"/>
            </a:lvl3pPr>
            <a:lvl4pPr marL="1828800" lvl="3" indent="-355600" algn="l" rtl="0">
              <a:lnSpc>
                <a:spcPct val="90000"/>
              </a:lnSpc>
              <a:spcBef>
                <a:spcPts val="500"/>
              </a:spcBef>
              <a:spcAft>
                <a:spcPts val="0"/>
              </a:spcAft>
              <a:buClr>
                <a:srgbClr val="000000"/>
              </a:buClr>
              <a:buSzPts val="2000"/>
              <a:buChar char="•"/>
              <a:defRPr sz="2000"/>
            </a:lvl4pPr>
            <a:lvl5pPr marL="2286000" lvl="4" indent="-355600" algn="l" rtl="0">
              <a:lnSpc>
                <a:spcPct val="90000"/>
              </a:lnSpc>
              <a:spcBef>
                <a:spcPts val="500"/>
              </a:spcBef>
              <a:spcAft>
                <a:spcPts val="0"/>
              </a:spcAft>
              <a:buClr>
                <a:srgbClr val="000000"/>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1" name="Google Shape;131;g28561f2e6ff_0_193"/>
          <p:cNvSpPr txBox="1">
            <a:spLocks noGrp="1"/>
          </p:cNvSpPr>
          <p:nvPr>
            <p:ph type="body" idx="2"/>
          </p:nvPr>
        </p:nvSpPr>
        <p:spPr>
          <a:xfrm>
            <a:off x="531936" y="2057400"/>
            <a:ext cx="42402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00000"/>
              </a:buClr>
              <a:buSzPts val="1600"/>
              <a:buNone/>
              <a:defRPr sz="1600"/>
            </a:lvl1pPr>
            <a:lvl2pPr marL="914400" lvl="1" indent="-228600" algn="l" rtl="0">
              <a:lnSpc>
                <a:spcPct val="90000"/>
              </a:lnSpc>
              <a:spcBef>
                <a:spcPts val="500"/>
              </a:spcBef>
              <a:spcAft>
                <a:spcPts val="0"/>
              </a:spcAft>
              <a:buClr>
                <a:srgbClr val="000000"/>
              </a:buClr>
              <a:buSzPts val="1400"/>
              <a:buNone/>
              <a:defRPr sz="1400"/>
            </a:lvl2pPr>
            <a:lvl3pPr marL="1371600" lvl="2" indent="-228600" algn="l" rtl="0">
              <a:lnSpc>
                <a:spcPct val="90000"/>
              </a:lnSpc>
              <a:spcBef>
                <a:spcPts val="500"/>
              </a:spcBef>
              <a:spcAft>
                <a:spcPts val="0"/>
              </a:spcAft>
              <a:buClr>
                <a:srgbClr val="000000"/>
              </a:buClr>
              <a:buSzPts val="1200"/>
              <a:buNone/>
              <a:defRPr sz="1200"/>
            </a:lvl3pPr>
            <a:lvl4pPr marL="1828800" lvl="3" indent="-228600" algn="l" rtl="0">
              <a:lnSpc>
                <a:spcPct val="90000"/>
              </a:lnSpc>
              <a:spcBef>
                <a:spcPts val="500"/>
              </a:spcBef>
              <a:spcAft>
                <a:spcPts val="0"/>
              </a:spcAft>
              <a:buClr>
                <a:srgbClr val="000000"/>
              </a:buClr>
              <a:buSzPts val="1000"/>
              <a:buNone/>
              <a:defRPr sz="1000"/>
            </a:lvl4pPr>
            <a:lvl5pPr marL="2286000" lvl="4" indent="-228600" algn="l" rtl="0">
              <a:lnSpc>
                <a:spcPct val="90000"/>
              </a:lnSpc>
              <a:spcBef>
                <a:spcPts val="500"/>
              </a:spcBef>
              <a:spcAft>
                <a:spcPts val="0"/>
              </a:spcAft>
              <a:buClr>
                <a:srgbClr val="000000"/>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2"/>
        <p:cNvGrpSpPr/>
        <p:nvPr/>
      </p:nvGrpSpPr>
      <p:grpSpPr>
        <a:xfrm>
          <a:off x="0" y="0"/>
          <a:ext cx="0" cy="0"/>
          <a:chOff x="0" y="0"/>
          <a:chExt cx="0" cy="0"/>
        </a:xfrm>
      </p:grpSpPr>
      <p:sp>
        <p:nvSpPr>
          <p:cNvPr id="133" name="Google Shape;133;g28561f2e6ff_0_197"/>
          <p:cNvSpPr txBox="1">
            <a:spLocks noGrp="1"/>
          </p:cNvSpPr>
          <p:nvPr>
            <p:ph type="title"/>
          </p:nvPr>
        </p:nvSpPr>
        <p:spPr>
          <a:xfrm>
            <a:off x="567104" y="457200"/>
            <a:ext cx="4204800" cy="16002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28561f2e6ff_0_197"/>
          <p:cNvSpPr>
            <a:spLocks noGrp="1"/>
          </p:cNvSpPr>
          <p:nvPr>
            <p:ph type="pic" idx="2"/>
          </p:nvPr>
        </p:nvSpPr>
        <p:spPr>
          <a:xfrm>
            <a:off x="5183187" y="457201"/>
            <a:ext cx="6492900" cy="5403900"/>
          </a:xfrm>
          <a:prstGeom prst="rect">
            <a:avLst/>
          </a:prstGeom>
          <a:noFill/>
          <a:ln>
            <a:noFill/>
          </a:ln>
        </p:spPr>
      </p:sp>
      <p:sp>
        <p:nvSpPr>
          <p:cNvPr id="135" name="Google Shape;135;g28561f2e6ff_0_197"/>
          <p:cNvSpPr txBox="1">
            <a:spLocks noGrp="1"/>
          </p:cNvSpPr>
          <p:nvPr>
            <p:ph type="body" idx="1"/>
          </p:nvPr>
        </p:nvSpPr>
        <p:spPr>
          <a:xfrm>
            <a:off x="567104" y="2057400"/>
            <a:ext cx="42048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00000"/>
              </a:buClr>
              <a:buSzPts val="1600"/>
              <a:buNone/>
              <a:defRPr sz="1600"/>
            </a:lvl1pPr>
            <a:lvl2pPr marL="914400" lvl="1" indent="-228600" algn="l" rtl="0">
              <a:lnSpc>
                <a:spcPct val="90000"/>
              </a:lnSpc>
              <a:spcBef>
                <a:spcPts val="500"/>
              </a:spcBef>
              <a:spcAft>
                <a:spcPts val="0"/>
              </a:spcAft>
              <a:buClr>
                <a:srgbClr val="000000"/>
              </a:buClr>
              <a:buSzPts val="1400"/>
              <a:buNone/>
              <a:defRPr sz="1400"/>
            </a:lvl2pPr>
            <a:lvl3pPr marL="1371600" lvl="2" indent="-228600" algn="l" rtl="0">
              <a:lnSpc>
                <a:spcPct val="90000"/>
              </a:lnSpc>
              <a:spcBef>
                <a:spcPts val="500"/>
              </a:spcBef>
              <a:spcAft>
                <a:spcPts val="0"/>
              </a:spcAft>
              <a:buClr>
                <a:srgbClr val="000000"/>
              </a:buClr>
              <a:buSzPts val="1200"/>
              <a:buNone/>
              <a:defRPr sz="1200"/>
            </a:lvl3pPr>
            <a:lvl4pPr marL="1828800" lvl="3" indent="-228600" algn="l" rtl="0">
              <a:lnSpc>
                <a:spcPct val="90000"/>
              </a:lnSpc>
              <a:spcBef>
                <a:spcPts val="500"/>
              </a:spcBef>
              <a:spcAft>
                <a:spcPts val="0"/>
              </a:spcAft>
              <a:buClr>
                <a:srgbClr val="000000"/>
              </a:buClr>
              <a:buSzPts val="1000"/>
              <a:buNone/>
              <a:defRPr sz="1000"/>
            </a:lvl4pPr>
            <a:lvl5pPr marL="2286000" lvl="4" indent="-228600" algn="l" rtl="0">
              <a:lnSpc>
                <a:spcPct val="90000"/>
              </a:lnSpc>
              <a:spcBef>
                <a:spcPts val="500"/>
              </a:spcBef>
              <a:spcAft>
                <a:spcPts val="0"/>
              </a:spcAft>
              <a:buClr>
                <a:srgbClr val="000000"/>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pproved BNI Colors">
  <p:cSld name="Approved BNI Colors">
    <p:spTree>
      <p:nvGrpSpPr>
        <p:cNvPr id="1" name="Shape 136"/>
        <p:cNvGrpSpPr/>
        <p:nvPr/>
      </p:nvGrpSpPr>
      <p:grpSpPr>
        <a:xfrm>
          <a:off x="0" y="0"/>
          <a:ext cx="0" cy="0"/>
          <a:chOff x="0" y="0"/>
          <a:chExt cx="0" cy="0"/>
        </a:xfrm>
      </p:grpSpPr>
      <p:pic>
        <p:nvPicPr>
          <p:cNvPr id="137" name="Google Shape;137;g28561f2e6ff_0_201"/>
          <p:cNvPicPr preferRelativeResize="0"/>
          <p:nvPr/>
        </p:nvPicPr>
        <p:blipFill rotWithShape="1">
          <a:blip r:embed="rId2">
            <a:alphaModFix/>
          </a:blip>
          <a:srcRect/>
          <a:stretch/>
        </p:blipFill>
        <p:spPr>
          <a:xfrm>
            <a:off x="373022" y="180295"/>
            <a:ext cx="8040219" cy="5898924"/>
          </a:xfrm>
          <a:prstGeom prst="rect">
            <a:avLst/>
          </a:prstGeom>
          <a:noFill/>
          <a:ln>
            <a:noFill/>
          </a:ln>
        </p:spPr>
      </p:pic>
      <p:sp>
        <p:nvSpPr>
          <p:cNvPr id="138" name="Google Shape;138;g28561f2e6ff_0_201"/>
          <p:cNvSpPr txBox="1"/>
          <p:nvPr/>
        </p:nvSpPr>
        <p:spPr>
          <a:xfrm>
            <a:off x="9608423" y="1335348"/>
            <a:ext cx="10824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a:solidFill>
                  <a:schemeClr val="dk1"/>
                </a:solidFill>
                <a:latin typeface="Arial"/>
                <a:ea typeface="Arial"/>
                <a:cs typeface="Arial"/>
                <a:sym typeface="Arial"/>
              </a:rPr>
              <a:t>Do Not </a:t>
            </a:r>
            <a:endParaRPr/>
          </a:p>
          <a:p>
            <a:pPr marL="0" marR="0" lvl="0" indent="0" algn="ctr" rtl="0">
              <a:spcBef>
                <a:spcPts val="0"/>
              </a:spcBef>
              <a:spcAft>
                <a:spcPts val="0"/>
              </a:spcAft>
              <a:buNone/>
            </a:pPr>
            <a:r>
              <a:rPr lang="es-MX" sz="1200" b="1" i="0" u="none" strike="noStrike" cap="none">
                <a:solidFill>
                  <a:schemeClr val="dk1"/>
                </a:solidFill>
                <a:latin typeface="Arial"/>
                <a:ea typeface="Arial"/>
                <a:cs typeface="Arial"/>
                <a:sym typeface="Arial"/>
              </a:rPr>
              <a:t>Use Other </a:t>
            </a:r>
            <a:endParaRPr/>
          </a:p>
          <a:p>
            <a:pPr marL="0" marR="0" lvl="0" indent="0" algn="ctr" rtl="0">
              <a:spcBef>
                <a:spcPts val="0"/>
              </a:spcBef>
              <a:spcAft>
                <a:spcPts val="0"/>
              </a:spcAft>
              <a:buNone/>
            </a:pPr>
            <a:r>
              <a:rPr lang="es-MX" sz="1200" b="1" i="0" u="none" strike="noStrike" cap="none">
                <a:solidFill>
                  <a:schemeClr val="dk1"/>
                </a:solidFill>
                <a:latin typeface="Arial"/>
                <a:ea typeface="Arial"/>
                <a:cs typeface="Arial"/>
                <a:sym typeface="Arial"/>
              </a:rPr>
              <a:t>Hues of Red</a:t>
            </a:r>
            <a:endParaRPr/>
          </a:p>
        </p:txBody>
      </p:sp>
      <p:pic>
        <p:nvPicPr>
          <p:cNvPr id="139" name="Google Shape;139;g28561f2e6ff_0_201"/>
          <p:cNvPicPr preferRelativeResize="0"/>
          <p:nvPr/>
        </p:nvPicPr>
        <p:blipFill rotWithShape="1">
          <a:blip r:embed="rId3">
            <a:alphaModFix/>
          </a:blip>
          <a:srcRect/>
          <a:stretch/>
        </p:blipFill>
        <p:spPr>
          <a:xfrm>
            <a:off x="9638509" y="2179337"/>
            <a:ext cx="1022176" cy="3737871"/>
          </a:xfrm>
          <a:prstGeom prst="rect">
            <a:avLst/>
          </a:prstGeom>
          <a:noFill/>
          <a:ln>
            <a:noFill/>
          </a:ln>
        </p:spPr>
      </p:pic>
      <p:pic>
        <p:nvPicPr>
          <p:cNvPr id="140" name="Google Shape;140;g28561f2e6ff_0_201"/>
          <p:cNvPicPr preferRelativeResize="0"/>
          <p:nvPr/>
        </p:nvPicPr>
        <p:blipFill rotWithShape="1">
          <a:blip r:embed="rId4">
            <a:alphaModFix/>
          </a:blip>
          <a:srcRect l="34828" t="35299" r="34946" b="37974"/>
          <a:stretch/>
        </p:blipFill>
        <p:spPr>
          <a:xfrm>
            <a:off x="9309718" y="2787508"/>
            <a:ext cx="1679758" cy="273514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6"/>
        <p:cNvGrpSpPr/>
        <p:nvPr/>
      </p:nvGrpSpPr>
      <p:grpSpPr>
        <a:xfrm>
          <a:off x="0" y="0"/>
          <a:ext cx="0" cy="0"/>
          <a:chOff x="0" y="0"/>
          <a:chExt cx="0" cy="0"/>
        </a:xfrm>
      </p:grpSpPr>
      <p:pic>
        <p:nvPicPr>
          <p:cNvPr id="147" name="Google Shape;147;g2fb74fd6f34_0_1332"/>
          <p:cNvPicPr preferRelativeResize="0"/>
          <p:nvPr/>
        </p:nvPicPr>
        <p:blipFill rotWithShape="1">
          <a:blip r:embed="rId2">
            <a:alphaModFix/>
          </a:blip>
          <a:srcRect/>
          <a:stretch/>
        </p:blipFill>
        <p:spPr>
          <a:xfrm>
            <a:off x="3895563" y="1583578"/>
            <a:ext cx="4559900" cy="1748779"/>
          </a:xfrm>
          <a:prstGeom prst="rect">
            <a:avLst/>
          </a:prstGeom>
          <a:noFill/>
          <a:ln>
            <a:noFill/>
          </a:ln>
        </p:spPr>
      </p:pic>
      <p:pic>
        <p:nvPicPr>
          <p:cNvPr id="148" name="Google Shape;148;g2fb74fd6f34_0_1332"/>
          <p:cNvPicPr preferRelativeResize="0"/>
          <p:nvPr/>
        </p:nvPicPr>
        <p:blipFill rotWithShape="1">
          <a:blip r:embed="rId3">
            <a:alphaModFix/>
          </a:blip>
          <a:srcRect/>
          <a:stretch/>
        </p:blipFill>
        <p:spPr>
          <a:xfrm>
            <a:off x="7521570" y="4441118"/>
            <a:ext cx="4670431" cy="2445757"/>
          </a:xfrm>
          <a:prstGeom prst="rect">
            <a:avLst/>
          </a:prstGeom>
          <a:noFill/>
          <a:ln>
            <a:noFill/>
          </a:ln>
        </p:spPr>
      </p:pic>
      <p:sp>
        <p:nvSpPr>
          <p:cNvPr id="149" name="Google Shape;149;g2fb74fd6f34_0_1332"/>
          <p:cNvSpPr txBox="1">
            <a:spLocks noGrp="1"/>
          </p:cNvSpPr>
          <p:nvPr>
            <p:ph type="subTitle" idx="1"/>
          </p:nvPr>
        </p:nvSpPr>
        <p:spPr>
          <a:xfrm>
            <a:off x="0" y="3602038"/>
            <a:ext cx="12192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0000"/>
              </a:buClr>
              <a:buSzPts val="3600"/>
              <a:buFont typeface="Arial"/>
              <a:buNone/>
              <a:defRPr sz="3600" b="1"/>
            </a:lvl1pPr>
            <a:lvl2pPr lvl="1" algn="ctr" rtl="0">
              <a:lnSpc>
                <a:spcPct val="90000"/>
              </a:lnSpc>
              <a:spcBef>
                <a:spcPts val="500"/>
              </a:spcBef>
              <a:spcAft>
                <a:spcPts val="0"/>
              </a:spcAft>
              <a:buClr>
                <a:srgbClr val="000000"/>
              </a:buClr>
              <a:buSzPts val="2000"/>
              <a:buNone/>
              <a:defRPr sz="2000"/>
            </a:lvl2pPr>
            <a:lvl3pPr lvl="2" algn="ctr" rtl="0">
              <a:lnSpc>
                <a:spcPct val="90000"/>
              </a:lnSpc>
              <a:spcBef>
                <a:spcPts val="500"/>
              </a:spcBef>
              <a:spcAft>
                <a:spcPts val="0"/>
              </a:spcAft>
              <a:buClr>
                <a:srgbClr val="000000"/>
              </a:buClr>
              <a:buSzPts val="1900"/>
              <a:buNone/>
              <a:defRPr sz="1900"/>
            </a:lvl3pPr>
            <a:lvl4pPr lvl="3" algn="ctr" rtl="0">
              <a:lnSpc>
                <a:spcPct val="90000"/>
              </a:lnSpc>
              <a:spcBef>
                <a:spcPts val="500"/>
              </a:spcBef>
              <a:spcAft>
                <a:spcPts val="0"/>
              </a:spcAft>
              <a:buClr>
                <a:srgbClr val="000000"/>
              </a:buClr>
              <a:buSzPts val="1600"/>
              <a:buNone/>
              <a:defRPr sz="1600"/>
            </a:lvl4pPr>
            <a:lvl5pPr lvl="4" algn="ctr" rtl="0">
              <a:lnSpc>
                <a:spcPct val="90000"/>
              </a:lnSpc>
              <a:spcBef>
                <a:spcPts val="500"/>
              </a:spcBef>
              <a:spcAft>
                <a:spcPts val="0"/>
              </a:spcAft>
              <a:buClr>
                <a:srgbClr val="000000"/>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0" name="Google Shape;150;g2fb74fd6f34_0_1332"/>
          <p:cNvSpPr/>
          <p:nvPr/>
        </p:nvSpPr>
        <p:spPr>
          <a:xfrm>
            <a:off x="99391" y="6281530"/>
            <a:ext cx="1093200" cy="4773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2"/>
        <p:cNvGrpSpPr/>
        <p:nvPr/>
      </p:nvGrpSpPr>
      <p:grpSpPr>
        <a:xfrm>
          <a:off x="0" y="0"/>
          <a:ext cx="0" cy="0"/>
          <a:chOff x="0" y="0"/>
          <a:chExt cx="0" cy="0"/>
        </a:xfrm>
      </p:grpSpPr>
      <p:sp>
        <p:nvSpPr>
          <p:cNvPr id="153" name="Google Shape;153;g2fb74fd6f34_0_1338"/>
          <p:cNvSpPr txBox="1">
            <a:spLocks noGrp="1"/>
          </p:cNvSpPr>
          <p:nvPr>
            <p:ph type="title"/>
          </p:nvPr>
        </p:nvSpPr>
        <p:spPr>
          <a:xfrm>
            <a:off x="1380565" y="365127"/>
            <a:ext cx="87228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4000"/>
              <a:buFont typeface="Arial"/>
              <a:buNone/>
              <a:defRPr b="1"/>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54" name="Google Shape;154;g2fb74fd6f34_0_1338"/>
          <p:cNvSpPr txBox="1">
            <a:spLocks noGrp="1"/>
          </p:cNvSpPr>
          <p:nvPr>
            <p:ph type="body" idx="1"/>
          </p:nvPr>
        </p:nvSpPr>
        <p:spPr>
          <a:xfrm>
            <a:off x="565417" y="1062790"/>
            <a:ext cx="11169300" cy="4527900"/>
          </a:xfrm>
          <a:prstGeom prst="rect">
            <a:avLst/>
          </a:prstGeom>
          <a:noFill/>
          <a:ln>
            <a:noFill/>
          </a:ln>
        </p:spPr>
        <p:txBody>
          <a:bodyPr spcFirstLastPara="1" wrap="square" lIns="91425" tIns="45700" rIns="91425" bIns="45700" anchor="t" anchorCtr="0">
            <a:normAutofit/>
          </a:bodyPr>
          <a:lstStyle>
            <a:lvl1pPr marL="457200" lvl="0" indent="-400050" algn="l" rtl="0">
              <a:lnSpc>
                <a:spcPct val="90000"/>
              </a:lnSpc>
              <a:spcBef>
                <a:spcPts val="1100"/>
              </a:spcBef>
              <a:spcAft>
                <a:spcPts val="0"/>
              </a:spcAft>
              <a:buClr>
                <a:srgbClr val="84344E"/>
              </a:buClr>
              <a:buSzPts val="2700"/>
              <a:buChar char="•"/>
              <a:defRPr sz="2700"/>
            </a:lvl1pPr>
            <a:lvl2pPr marL="914400" lvl="1" indent="-381000" algn="l" rtl="0">
              <a:lnSpc>
                <a:spcPct val="90000"/>
              </a:lnSpc>
              <a:spcBef>
                <a:spcPts val="500"/>
              </a:spcBef>
              <a:spcAft>
                <a:spcPts val="0"/>
              </a:spcAft>
              <a:buClr>
                <a:srgbClr val="595959"/>
              </a:buClr>
              <a:buSzPts val="2400"/>
              <a:buFont typeface="Noto Sans Symbols"/>
              <a:buChar char="▪"/>
              <a:defRPr sz="2400"/>
            </a:lvl2pPr>
            <a:lvl3pPr marL="1371600" lvl="2" indent="-361950" algn="l" rtl="0">
              <a:lnSpc>
                <a:spcPct val="90000"/>
              </a:lnSpc>
              <a:spcBef>
                <a:spcPts val="500"/>
              </a:spcBef>
              <a:spcAft>
                <a:spcPts val="0"/>
              </a:spcAft>
              <a:buClr>
                <a:srgbClr val="000000"/>
              </a:buClr>
              <a:buSzPts val="2100"/>
              <a:buFont typeface="Arial"/>
              <a:buChar char="•"/>
              <a:defRPr sz="2100"/>
            </a:lvl3pPr>
            <a:lvl4pPr marL="1828800" lvl="3" indent="-349250" algn="l" rtl="0">
              <a:lnSpc>
                <a:spcPct val="90000"/>
              </a:lnSpc>
              <a:spcBef>
                <a:spcPts val="500"/>
              </a:spcBef>
              <a:spcAft>
                <a:spcPts val="0"/>
              </a:spcAft>
              <a:buClr>
                <a:srgbClr val="84344E"/>
              </a:buClr>
              <a:buSzPts val="1900"/>
              <a:buFont typeface="Noto Sans Symbols"/>
              <a:buChar char="▪"/>
              <a:defRPr sz="1900"/>
            </a:lvl4pPr>
            <a:lvl5pPr marL="2286000" lvl="4" indent="-323850" algn="l" rtl="0">
              <a:lnSpc>
                <a:spcPct val="90000"/>
              </a:lnSpc>
              <a:spcBef>
                <a:spcPts val="500"/>
              </a:spcBef>
              <a:spcAft>
                <a:spcPts val="0"/>
              </a:spcAft>
              <a:buClr>
                <a:srgbClr val="595959"/>
              </a:buClr>
              <a:buSzPts val="1500"/>
              <a:buFont typeface="Arial"/>
              <a:buChar char="•"/>
              <a:defRPr sz="15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55"/>
        <p:cNvGrpSpPr/>
        <p:nvPr/>
      </p:nvGrpSpPr>
      <p:grpSpPr>
        <a:xfrm>
          <a:off x="0" y="0"/>
          <a:ext cx="0" cy="0"/>
          <a:chOff x="0" y="0"/>
          <a:chExt cx="0" cy="0"/>
        </a:xfrm>
      </p:grpSpPr>
      <p:sp>
        <p:nvSpPr>
          <p:cNvPr id="156" name="Google Shape;156;g2fb74fd6f34_0_1341"/>
          <p:cNvSpPr txBox="1">
            <a:spLocks noGrp="1"/>
          </p:cNvSpPr>
          <p:nvPr>
            <p:ph type="title"/>
          </p:nvPr>
        </p:nvSpPr>
        <p:spPr>
          <a:xfrm>
            <a:off x="1954307" y="365127"/>
            <a:ext cx="83193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4000"/>
              <a:buFont typeface="Arial"/>
              <a:buNone/>
              <a:defRPr b="1"/>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57" name="Google Shape;157;g2fb74fd6f34_0_134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800"/>
              </a:spcBef>
              <a:spcAft>
                <a:spcPts val="0"/>
              </a:spcAft>
              <a:buClr>
                <a:srgbClr val="000000"/>
              </a:buClr>
              <a:buSzPts val="2800"/>
              <a:buFont typeface="Arial"/>
              <a:buChar char="•"/>
              <a:defRPr/>
            </a:lvl1pPr>
            <a:lvl2pPr marL="914400" marR="0" lvl="1" indent="-381000" algn="l" rtl="0">
              <a:lnSpc>
                <a:spcPct val="90000"/>
              </a:lnSpc>
              <a:spcBef>
                <a:spcPts val="400"/>
              </a:spcBef>
              <a:spcAft>
                <a:spcPts val="0"/>
              </a:spcAft>
              <a:buClr>
                <a:srgbClr val="000000"/>
              </a:buClr>
              <a:buSzPts val="2400"/>
              <a:buFont typeface="Arial"/>
              <a:buChar char="•"/>
              <a:defRPr/>
            </a:lvl2pPr>
            <a:lvl3pPr marL="1371600" marR="0" lvl="2" indent="-355600" algn="l" rtl="0">
              <a:lnSpc>
                <a:spcPct val="90000"/>
              </a:lnSpc>
              <a:spcBef>
                <a:spcPts val="400"/>
              </a:spcBef>
              <a:spcAft>
                <a:spcPts val="0"/>
              </a:spcAft>
              <a:buClr>
                <a:srgbClr val="000000"/>
              </a:buClr>
              <a:buSzPts val="2000"/>
              <a:buFont typeface="Arial"/>
              <a:buChar char="•"/>
              <a:defRPr/>
            </a:lvl3pPr>
            <a:lvl4pPr marL="1828800" marR="0" lvl="3" indent="-349250" algn="l" rtl="0">
              <a:lnSpc>
                <a:spcPct val="90000"/>
              </a:lnSpc>
              <a:spcBef>
                <a:spcPts val="400"/>
              </a:spcBef>
              <a:spcAft>
                <a:spcPts val="0"/>
              </a:spcAft>
              <a:buClr>
                <a:srgbClr val="000000"/>
              </a:buClr>
              <a:buSzPts val="1900"/>
              <a:buFont typeface="Arial"/>
              <a:buChar char="•"/>
              <a:defRPr/>
            </a:lvl4pPr>
            <a:lvl5pPr marL="2286000" marR="0" lvl="4" indent="-349250" algn="l" rtl="0">
              <a:lnSpc>
                <a:spcPct val="90000"/>
              </a:lnSpc>
              <a:spcBef>
                <a:spcPts val="400"/>
              </a:spcBef>
              <a:spcAft>
                <a:spcPts val="0"/>
              </a:spcAft>
              <a:buClr>
                <a:srgbClr val="000000"/>
              </a:buClr>
              <a:buSzPts val="1900"/>
              <a:buFont typeface="Arial"/>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8" name="Google Shape;158;g2fb74fd6f34_0_134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5"/>
        <p:cNvGrpSpPr/>
        <p:nvPr/>
      </p:nvGrpSpPr>
      <p:grpSpPr>
        <a:xfrm>
          <a:off x="0" y="0"/>
          <a:ext cx="0" cy="0"/>
          <a:chOff x="0" y="0"/>
          <a:chExt cx="0" cy="0"/>
        </a:xfrm>
      </p:grpSpPr>
      <p:sp>
        <p:nvSpPr>
          <p:cNvPr id="26" name="Google Shape;26;p132"/>
          <p:cNvSpPr txBox="1">
            <a:spLocks noGrp="1"/>
          </p:cNvSpPr>
          <p:nvPr>
            <p:ph type="title"/>
          </p:nvPr>
        </p:nvSpPr>
        <p:spPr>
          <a:xfrm>
            <a:off x="565417" y="6449"/>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2"/>
          <p:cNvSpPr txBox="1">
            <a:spLocks noGrp="1"/>
          </p:cNvSpPr>
          <p:nvPr>
            <p:ph type="body" idx="1"/>
          </p:nvPr>
        </p:nvSpPr>
        <p:spPr>
          <a:xfrm>
            <a:off x="564928" y="1062625"/>
            <a:ext cx="11169650" cy="45196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Google Shape;160;g2fb74fd6f34_0_134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6000"/>
              <a:buFont typeface="Arial"/>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1" name="Google Shape;161;g2fb74fd6f34_0_134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0000"/>
              </a:buClr>
              <a:buSzPts val="2400"/>
              <a:buNone/>
              <a:defRPr sz="2400"/>
            </a:lvl1pPr>
            <a:lvl2pPr lvl="1" algn="ctr" rtl="0">
              <a:lnSpc>
                <a:spcPct val="90000"/>
              </a:lnSpc>
              <a:spcBef>
                <a:spcPts val="500"/>
              </a:spcBef>
              <a:spcAft>
                <a:spcPts val="0"/>
              </a:spcAft>
              <a:buClr>
                <a:srgbClr val="000000"/>
              </a:buClr>
              <a:buSzPts val="2000"/>
              <a:buNone/>
              <a:defRPr sz="2000"/>
            </a:lvl2pPr>
            <a:lvl3pPr lvl="2" algn="ctr" rtl="0">
              <a:lnSpc>
                <a:spcPct val="90000"/>
              </a:lnSpc>
              <a:spcBef>
                <a:spcPts val="500"/>
              </a:spcBef>
              <a:spcAft>
                <a:spcPts val="0"/>
              </a:spcAft>
              <a:buClr>
                <a:srgbClr val="000000"/>
              </a:buClr>
              <a:buSzPts val="1900"/>
              <a:buNone/>
              <a:defRPr sz="1900"/>
            </a:lvl3pPr>
            <a:lvl4pPr lvl="3" algn="ctr" rtl="0">
              <a:lnSpc>
                <a:spcPct val="90000"/>
              </a:lnSpc>
              <a:spcBef>
                <a:spcPts val="500"/>
              </a:spcBef>
              <a:spcAft>
                <a:spcPts val="0"/>
              </a:spcAft>
              <a:buClr>
                <a:srgbClr val="000000"/>
              </a:buClr>
              <a:buSzPts val="1600"/>
              <a:buNone/>
              <a:defRPr sz="1600"/>
            </a:lvl4pPr>
            <a:lvl5pPr lvl="4" algn="ctr" rtl="0">
              <a:lnSpc>
                <a:spcPct val="90000"/>
              </a:lnSpc>
              <a:spcBef>
                <a:spcPts val="500"/>
              </a:spcBef>
              <a:spcAft>
                <a:spcPts val="0"/>
              </a:spcAft>
              <a:buClr>
                <a:srgbClr val="000000"/>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g2fb74fd6f34_0_1348"/>
          <p:cNvSpPr txBox="1">
            <a:spLocks noGrp="1"/>
          </p:cNvSpPr>
          <p:nvPr>
            <p:ph type="title"/>
          </p:nvPr>
        </p:nvSpPr>
        <p:spPr>
          <a:xfrm>
            <a:off x="531936" y="457200"/>
            <a:ext cx="4240500" cy="16005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3200"/>
              <a:buFont typeface="Arial"/>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4" name="Google Shape;164;g2fb74fd6f34_0_1348"/>
          <p:cNvSpPr txBox="1">
            <a:spLocks noGrp="1"/>
          </p:cNvSpPr>
          <p:nvPr>
            <p:ph type="body" idx="1"/>
          </p:nvPr>
        </p:nvSpPr>
        <p:spPr>
          <a:xfrm>
            <a:off x="5183188" y="457201"/>
            <a:ext cx="6476700" cy="54039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rgbClr val="000000"/>
              </a:buClr>
              <a:buSzPts val="3200"/>
              <a:buChar char="•"/>
              <a:defRPr sz="3200"/>
            </a:lvl1pPr>
            <a:lvl2pPr marL="914400" lvl="1" indent="-406400" algn="l" rtl="0">
              <a:lnSpc>
                <a:spcPct val="90000"/>
              </a:lnSpc>
              <a:spcBef>
                <a:spcPts val="500"/>
              </a:spcBef>
              <a:spcAft>
                <a:spcPts val="0"/>
              </a:spcAft>
              <a:buClr>
                <a:srgbClr val="000000"/>
              </a:buClr>
              <a:buSzPts val="2800"/>
              <a:buChar char="•"/>
              <a:defRPr sz="2800"/>
            </a:lvl2pPr>
            <a:lvl3pPr marL="1371600" lvl="2" indent="-381000" algn="l" rtl="0">
              <a:lnSpc>
                <a:spcPct val="90000"/>
              </a:lnSpc>
              <a:spcBef>
                <a:spcPts val="500"/>
              </a:spcBef>
              <a:spcAft>
                <a:spcPts val="0"/>
              </a:spcAft>
              <a:buClr>
                <a:srgbClr val="000000"/>
              </a:buClr>
              <a:buSzPts val="2400"/>
              <a:buChar char="•"/>
              <a:defRPr sz="2400"/>
            </a:lvl3pPr>
            <a:lvl4pPr marL="1828800" lvl="3" indent="-355600" algn="l" rtl="0">
              <a:lnSpc>
                <a:spcPct val="90000"/>
              </a:lnSpc>
              <a:spcBef>
                <a:spcPts val="500"/>
              </a:spcBef>
              <a:spcAft>
                <a:spcPts val="0"/>
              </a:spcAft>
              <a:buClr>
                <a:srgbClr val="000000"/>
              </a:buClr>
              <a:buSzPts val="2000"/>
              <a:buChar char="•"/>
              <a:defRPr sz="2000"/>
            </a:lvl4pPr>
            <a:lvl5pPr marL="2286000" lvl="4" indent="-355600" algn="l" rtl="0">
              <a:lnSpc>
                <a:spcPct val="90000"/>
              </a:lnSpc>
              <a:spcBef>
                <a:spcPts val="500"/>
              </a:spcBef>
              <a:spcAft>
                <a:spcPts val="0"/>
              </a:spcAft>
              <a:buClr>
                <a:srgbClr val="000000"/>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65" name="Google Shape;165;g2fb74fd6f34_0_1348"/>
          <p:cNvSpPr txBox="1">
            <a:spLocks noGrp="1"/>
          </p:cNvSpPr>
          <p:nvPr>
            <p:ph type="body" idx="2"/>
          </p:nvPr>
        </p:nvSpPr>
        <p:spPr>
          <a:xfrm>
            <a:off x="531936" y="2057400"/>
            <a:ext cx="42405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000000"/>
              </a:buClr>
              <a:buSzPts val="1600"/>
              <a:buNone/>
              <a:defRPr sz="1600"/>
            </a:lvl1pPr>
            <a:lvl2pPr marL="914400" lvl="1" indent="-228600" algn="l" rtl="0">
              <a:lnSpc>
                <a:spcPct val="90000"/>
              </a:lnSpc>
              <a:spcBef>
                <a:spcPts val="500"/>
              </a:spcBef>
              <a:spcAft>
                <a:spcPts val="0"/>
              </a:spcAft>
              <a:buClr>
                <a:srgbClr val="000000"/>
              </a:buClr>
              <a:buSzPts val="1500"/>
              <a:buNone/>
              <a:defRPr sz="1500"/>
            </a:lvl2pPr>
            <a:lvl3pPr marL="1371600" lvl="2" indent="-228600" algn="l" rtl="0">
              <a:lnSpc>
                <a:spcPct val="90000"/>
              </a:lnSpc>
              <a:spcBef>
                <a:spcPts val="500"/>
              </a:spcBef>
              <a:spcAft>
                <a:spcPts val="0"/>
              </a:spcAft>
              <a:buClr>
                <a:srgbClr val="000000"/>
              </a:buClr>
              <a:buSzPts val="1200"/>
              <a:buNone/>
              <a:defRPr sz="1200"/>
            </a:lvl3pPr>
            <a:lvl4pPr marL="1828800" lvl="3" indent="-228600" algn="l" rtl="0">
              <a:lnSpc>
                <a:spcPct val="90000"/>
              </a:lnSpc>
              <a:spcBef>
                <a:spcPts val="500"/>
              </a:spcBef>
              <a:spcAft>
                <a:spcPts val="0"/>
              </a:spcAft>
              <a:buClr>
                <a:srgbClr val="000000"/>
              </a:buClr>
              <a:buSzPts val="1100"/>
              <a:buNone/>
              <a:defRPr sz="1100"/>
            </a:lvl4pPr>
            <a:lvl5pPr marL="2286000" lvl="4" indent="-228600" algn="l" rtl="0">
              <a:lnSpc>
                <a:spcPct val="90000"/>
              </a:lnSpc>
              <a:spcBef>
                <a:spcPts val="500"/>
              </a:spcBef>
              <a:spcAft>
                <a:spcPts val="0"/>
              </a:spcAft>
              <a:buClr>
                <a:srgbClr val="000000"/>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g2fb74fd6f34_0_1352"/>
          <p:cNvSpPr txBox="1">
            <a:spLocks noGrp="1"/>
          </p:cNvSpPr>
          <p:nvPr>
            <p:ph type="body" idx="1"/>
          </p:nvPr>
        </p:nvSpPr>
        <p:spPr>
          <a:xfrm>
            <a:off x="587619" y="1058579"/>
            <a:ext cx="5490900" cy="43257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8" name="Google Shape;168;g2fb74fd6f34_0_1352"/>
          <p:cNvSpPr txBox="1">
            <a:spLocks noGrp="1"/>
          </p:cNvSpPr>
          <p:nvPr>
            <p:ph type="body" idx="2"/>
          </p:nvPr>
        </p:nvSpPr>
        <p:spPr>
          <a:xfrm>
            <a:off x="6230816" y="1058579"/>
            <a:ext cx="55260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9" name="Google Shape;169;g2fb74fd6f34_0_1352"/>
          <p:cNvSpPr txBox="1">
            <a:spLocks noGrp="1"/>
          </p:cNvSpPr>
          <p:nvPr>
            <p:ph type="title"/>
          </p:nvPr>
        </p:nvSpPr>
        <p:spPr>
          <a:xfrm>
            <a:off x="587619" y="2403"/>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0"/>
        <p:cNvGrpSpPr/>
        <p:nvPr/>
      </p:nvGrpSpPr>
      <p:grpSpPr>
        <a:xfrm>
          <a:off x="0" y="0"/>
          <a:ext cx="0" cy="0"/>
          <a:chOff x="0" y="0"/>
          <a:chExt cx="0" cy="0"/>
        </a:xfrm>
      </p:grpSpPr>
      <p:sp>
        <p:nvSpPr>
          <p:cNvPr id="171" name="Google Shape;171;g2fb74fd6f34_0_1356"/>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2" name="Google Shape;172;g2fb74fd6f34_0_1356"/>
          <p:cNvSpPr txBox="1">
            <a:spLocks noGrp="1"/>
          </p:cNvSpPr>
          <p:nvPr>
            <p:ph type="body" idx="1"/>
          </p:nvPr>
        </p:nvSpPr>
        <p:spPr>
          <a:xfrm>
            <a:off x="564928" y="1062625"/>
            <a:ext cx="11169600" cy="45195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3"/>
        <p:cNvGrpSpPr/>
        <p:nvPr/>
      </p:nvGrpSpPr>
      <p:grpSpPr>
        <a:xfrm>
          <a:off x="0" y="0"/>
          <a:ext cx="0" cy="0"/>
          <a:chOff x="0" y="0"/>
          <a:chExt cx="0" cy="0"/>
        </a:xfrm>
      </p:grpSpPr>
      <p:sp>
        <p:nvSpPr>
          <p:cNvPr id="174" name="Google Shape;174;g2fb74fd6f34_0_1359"/>
          <p:cNvSpPr txBox="1">
            <a:spLocks noGrp="1"/>
          </p:cNvSpPr>
          <p:nvPr>
            <p:ph type="title"/>
          </p:nvPr>
        </p:nvSpPr>
        <p:spPr>
          <a:xfrm>
            <a:off x="511419" y="0"/>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omparación" type="twoTxTwoObj">
  <p:cSld name="TWO_OBJECTS_WITH_TEXT">
    <p:spTree>
      <p:nvGrpSpPr>
        <p:cNvPr id="1" name="Shape 176"/>
        <p:cNvGrpSpPr/>
        <p:nvPr/>
      </p:nvGrpSpPr>
      <p:grpSpPr>
        <a:xfrm>
          <a:off x="0" y="0"/>
          <a:ext cx="0" cy="0"/>
          <a:chOff x="0" y="0"/>
          <a:chExt cx="0" cy="0"/>
        </a:xfrm>
      </p:grpSpPr>
      <p:sp>
        <p:nvSpPr>
          <p:cNvPr id="177" name="Google Shape;177;g2fb74fd6f34_0_1362"/>
          <p:cNvSpPr txBox="1">
            <a:spLocks noGrp="1"/>
          </p:cNvSpPr>
          <p:nvPr>
            <p:ph type="title"/>
          </p:nvPr>
        </p:nvSpPr>
        <p:spPr>
          <a:xfrm>
            <a:off x="839788" y="365127"/>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8" name="Google Shape;178;g2fb74fd6f34_0_1362"/>
          <p:cNvSpPr txBox="1">
            <a:spLocks noGrp="1"/>
          </p:cNvSpPr>
          <p:nvPr>
            <p:ph type="body" idx="1"/>
          </p:nvPr>
        </p:nvSpPr>
        <p:spPr>
          <a:xfrm>
            <a:off x="839789"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000000"/>
              </a:buClr>
              <a:buSzPts val="2400"/>
              <a:buNone/>
              <a:defRPr sz="2400" b="1"/>
            </a:lvl1pPr>
            <a:lvl2pPr marL="914400" lvl="1" indent="-228600" algn="l" rtl="0">
              <a:lnSpc>
                <a:spcPct val="90000"/>
              </a:lnSpc>
              <a:spcBef>
                <a:spcPts val="500"/>
              </a:spcBef>
              <a:spcAft>
                <a:spcPts val="0"/>
              </a:spcAft>
              <a:buClr>
                <a:srgbClr val="000000"/>
              </a:buClr>
              <a:buSzPts val="2000"/>
              <a:buNone/>
              <a:defRPr sz="2000" b="1"/>
            </a:lvl2pPr>
            <a:lvl3pPr marL="1371600" lvl="2" indent="-228600" algn="l" rtl="0">
              <a:lnSpc>
                <a:spcPct val="90000"/>
              </a:lnSpc>
              <a:spcBef>
                <a:spcPts val="500"/>
              </a:spcBef>
              <a:spcAft>
                <a:spcPts val="0"/>
              </a:spcAft>
              <a:buClr>
                <a:srgbClr val="000000"/>
              </a:buClr>
              <a:buSzPts val="1900"/>
              <a:buNone/>
              <a:defRPr sz="1900" b="1"/>
            </a:lvl3pPr>
            <a:lvl4pPr marL="1828800" lvl="3" indent="-228600" algn="l" rtl="0">
              <a:lnSpc>
                <a:spcPct val="90000"/>
              </a:lnSpc>
              <a:spcBef>
                <a:spcPts val="500"/>
              </a:spcBef>
              <a:spcAft>
                <a:spcPts val="0"/>
              </a:spcAft>
              <a:buClr>
                <a:srgbClr val="000000"/>
              </a:buClr>
              <a:buSzPts val="1600"/>
              <a:buNone/>
              <a:defRPr sz="1600" b="1"/>
            </a:lvl4pPr>
            <a:lvl5pPr marL="2286000" lvl="4" indent="-228600" algn="l" rtl="0">
              <a:lnSpc>
                <a:spcPct val="90000"/>
              </a:lnSpc>
              <a:spcBef>
                <a:spcPts val="500"/>
              </a:spcBef>
              <a:spcAft>
                <a:spcPts val="0"/>
              </a:spcAft>
              <a:buClr>
                <a:srgbClr val="000000"/>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9" name="Google Shape;179;g2fb74fd6f34_0_1362"/>
          <p:cNvSpPr txBox="1">
            <a:spLocks noGrp="1"/>
          </p:cNvSpPr>
          <p:nvPr>
            <p:ph type="body" idx="2"/>
          </p:nvPr>
        </p:nvSpPr>
        <p:spPr>
          <a:xfrm>
            <a:off x="839789"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0" name="Google Shape;180;g2fb74fd6f34_0_1362"/>
          <p:cNvSpPr txBox="1">
            <a:spLocks noGrp="1"/>
          </p:cNvSpPr>
          <p:nvPr>
            <p:ph type="body" idx="3"/>
          </p:nvPr>
        </p:nvSpPr>
        <p:spPr>
          <a:xfrm>
            <a:off x="6172201"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000000"/>
              </a:buClr>
              <a:buSzPts val="2400"/>
              <a:buNone/>
              <a:defRPr sz="2400" b="1"/>
            </a:lvl1pPr>
            <a:lvl2pPr marL="914400" lvl="1" indent="-228600" algn="l" rtl="0">
              <a:lnSpc>
                <a:spcPct val="90000"/>
              </a:lnSpc>
              <a:spcBef>
                <a:spcPts val="500"/>
              </a:spcBef>
              <a:spcAft>
                <a:spcPts val="0"/>
              </a:spcAft>
              <a:buClr>
                <a:srgbClr val="000000"/>
              </a:buClr>
              <a:buSzPts val="2000"/>
              <a:buNone/>
              <a:defRPr sz="2000" b="1"/>
            </a:lvl2pPr>
            <a:lvl3pPr marL="1371600" lvl="2" indent="-228600" algn="l" rtl="0">
              <a:lnSpc>
                <a:spcPct val="90000"/>
              </a:lnSpc>
              <a:spcBef>
                <a:spcPts val="500"/>
              </a:spcBef>
              <a:spcAft>
                <a:spcPts val="0"/>
              </a:spcAft>
              <a:buClr>
                <a:srgbClr val="000000"/>
              </a:buClr>
              <a:buSzPts val="1900"/>
              <a:buNone/>
              <a:defRPr sz="1900" b="1"/>
            </a:lvl3pPr>
            <a:lvl4pPr marL="1828800" lvl="3" indent="-228600" algn="l" rtl="0">
              <a:lnSpc>
                <a:spcPct val="90000"/>
              </a:lnSpc>
              <a:spcBef>
                <a:spcPts val="500"/>
              </a:spcBef>
              <a:spcAft>
                <a:spcPts val="0"/>
              </a:spcAft>
              <a:buClr>
                <a:srgbClr val="000000"/>
              </a:buClr>
              <a:buSzPts val="1600"/>
              <a:buNone/>
              <a:defRPr sz="1600" b="1"/>
            </a:lvl4pPr>
            <a:lvl5pPr marL="2286000" lvl="4" indent="-228600" algn="l" rtl="0">
              <a:lnSpc>
                <a:spcPct val="90000"/>
              </a:lnSpc>
              <a:spcBef>
                <a:spcPts val="500"/>
              </a:spcBef>
              <a:spcAft>
                <a:spcPts val="0"/>
              </a:spcAft>
              <a:buClr>
                <a:srgbClr val="000000"/>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1" name="Google Shape;181;g2fb74fd6f34_0_1362"/>
          <p:cNvSpPr txBox="1">
            <a:spLocks noGrp="1"/>
          </p:cNvSpPr>
          <p:nvPr>
            <p:ph type="body" idx="4"/>
          </p:nvPr>
        </p:nvSpPr>
        <p:spPr>
          <a:xfrm>
            <a:off x="6172201"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2" name="Google Shape;182;g2fb74fd6f34_0_136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Arial"/>
                <a:ea typeface="Arial"/>
                <a:cs typeface="Arial"/>
                <a:sym typeface="Arial"/>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183" name="Google Shape;183;g2fb74fd6f34_0_136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Arial"/>
                <a:ea typeface="Arial"/>
                <a:cs typeface="Arial"/>
                <a:sym typeface="Arial"/>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184" name="Google Shape;184;g2fb74fd6f34_0_136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chemeClr val="dk1"/>
                </a:solidFill>
                <a:latin typeface="Arial"/>
                <a:ea typeface="Arial"/>
                <a:cs typeface="Arial"/>
                <a:sym typeface="Arial"/>
              </a:defRPr>
            </a:lvl1pPr>
            <a:lvl2pPr marL="0" marR="0" lvl="1" indent="0" algn="l" rtl="0">
              <a:spcBef>
                <a:spcPts val="0"/>
              </a:spcBef>
              <a:buNone/>
              <a:defRPr sz="1900">
                <a:solidFill>
                  <a:schemeClr val="dk1"/>
                </a:solidFill>
                <a:latin typeface="Arial"/>
                <a:ea typeface="Arial"/>
                <a:cs typeface="Arial"/>
                <a:sym typeface="Arial"/>
              </a:defRPr>
            </a:lvl2pPr>
            <a:lvl3pPr marL="0" marR="0" lvl="2" indent="0" algn="l" rtl="0">
              <a:spcBef>
                <a:spcPts val="0"/>
              </a:spcBef>
              <a:buNone/>
              <a:defRPr sz="1900">
                <a:solidFill>
                  <a:schemeClr val="dk1"/>
                </a:solidFill>
                <a:latin typeface="Arial"/>
                <a:ea typeface="Arial"/>
                <a:cs typeface="Arial"/>
                <a:sym typeface="Arial"/>
              </a:defRPr>
            </a:lvl3pPr>
            <a:lvl4pPr marL="0" marR="0" lvl="3" indent="0" algn="l" rtl="0">
              <a:spcBef>
                <a:spcPts val="0"/>
              </a:spcBef>
              <a:buNone/>
              <a:defRPr sz="1900">
                <a:solidFill>
                  <a:schemeClr val="dk1"/>
                </a:solidFill>
                <a:latin typeface="Arial"/>
                <a:ea typeface="Arial"/>
                <a:cs typeface="Arial"/>
                <a:sym typeface="Arial"/>
              </a:defRPr>
            </a:lvl4pPr>
            <a:lvl5pPr marL="0" marR="0" lvl="4" indent="0" algn="l" rtl="0">
              <a:spcBef>
                <a:spcPts val="0"/>
              </a:spcBef>
              <a:buNone/>
              <a:defRPr sz="1900">
                <a:solidFill>
                  <a:schemeClr val="dk1"/>
                </a:solidFill>
                <a:latin typeface="Arial"/>
                <a:ea typeface="Arial"/>
                <a:cs typeface="Arial"/>
                <a:sym typeface="Arial"/>
              </a:defRPr>
            </a:lvl5pPr>
            <a:lvl6pPr marL="0" marR="0" lvl="5" indent="0" algn="l" rtl="0">
              <a:spcBef>
                <a:spcPts val="0"/>
              </a:spcBef>
              <a:buNone/>
              <a:defRPr sz="1900">
                <a:solidFill>
                  <a:schemeClr val="dk1"/>
                </a:solidFill>
                <a:latin typeface="Arial"/>
                <a:ea typeface="Arial"/>
                <a:cs typeface="Arial"/>
                <a:sym typeface="Arial"/>
              </a:defRPr>
            </a:lvl6pPr>
            <a:lvl7pPr marL="0" marR="0" lvl="6" indent="0" algn="l" rtl="0">
              <a:spcBef>
                <a:spcPts val="0"/>
              </a:spcBef>
              <a:buNone/>
              <a:defRPr sz="1900">
                <a:solidFill>
                  <a:schemeClr val="dk1"/>
                </a:solidFill>
                <a:latin typeface="Arial"/>
                <a:ea typeface="Arial"/>
                <a:cs typeface="Arial"/>
                <a:sym typeface="Arial"/>
              </a:defRPr>
            </a:lvl7pPr>
            <a:lvl8pPr marL="0" marR="0" lvl="7" indent="0" algn="l" rtl="0">
              <a:spcBef>
                <a:spcPts val="0"/>
              </a:spcBef>
              <a:buNone/>
              <a:defRPr sz="1900">
                <a:solidFill>
                  <a:schemeClr val="dk1"/>
                </a:solidFill>
                <a:latin typeface="Arial"/>
                <a:ea typeface="Arial"/>
                <a:cs typeface="Arial"/>
                <a:sym typeface="Arial"/>
              </a:defRPr>
            </a:lvl8pPr>
            <a:lvl9pPr marL="0" marR="0" lvl="8" indent="0" algn="l" rtl="0">
              <a:spcBef>
                <a:spcPts val="0"/>
              </a:spcBef>
              <a:buNone/>
              <a:defRPr sz="19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85"/>
        <p:cNvGrpSpPr/>
        <p:nvPr/>
      </p:nvGrpSpPr>
      <p:grpSpPr>
        <a:xfrm>
          <a:off x="0" y="0"/>
          <a:ext cx="0" cy="0"/>
          <a:chOff x="0" y="0"/>
          <a:chExt cx="0" cy="0"/>
        </a:xfrm>
      </p:grpSpPr>
      <p:sp>
        <p:nvSpPr>
          <p:cNvPr id="186" name="Google Shape;186;g2fb74fd6f34_0_1371"/>
          <p:cNvSpPr txBox="1">
            <a:spLocks noGrp="1"/>
          </p:cNvSpPr>
          <p:nvPr>
            <p:ph type="title"/>
          </p:nvPr>
        </p:nvSpPr>
        <p:spPr>
          <a:xfrm>
            <a:off x="1550893" y="365127"/>
            <a:ext cx="87675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4000"/>
              <a:buFont typeface="Arial"/>
              <a:buNone/>
              <a:defRPr b="1"/>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7"/>
        <p:cNvGrpSpPr/>
        <p:nvPr/>
      </p:nvGrpSpPr>
      <p:grpSpPr>
        <a:xfrm>
          <a:off x="0" y="0"/>
          <a:ext cx="0" cy="0"/>
          <a:chOff x="0" y="0"/>
          <a:chExt cx="0" cy="0"/>
        </a:xfrm>
      </p:grpSpPr>
      <p:sp>
        <p:nvSpPr>
          <p:cNvPr id="188" name="Google Shape;188;g2fb74fd6f34_0_1373"/>
          <p:cNvSpPr txBox="1">
            <a:spLocks noGrp="1"/>
          </p:cNvSpPr>
          <p:nvPr>
            <p:ph type="body" idx="1"/>
          </p:nvPr>
        </p:nvSpPr>
        <p:spPr>
          <a:xfrm>
            <a:off x="609600" y="2179638"/>
            <a:ext cx="10972800" cy="4145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9" name="Google Shape;189;g2fb74fd6f34_0_1373"/>
          <p:cNvSpPr txBox="1">
            <a:spLocks noGrp="1"/>
          </p:cNvSpPr>
          <p:nvPr>
            <p:ph type="title"/>
          </p:nvPr>
        </p:nvSpPr>
        <p:spPr>
          <a:xfrm>
            <a:off x="609600" y="1112837"/>
            <a:ext cx="10972800" cy="9909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0" name="Google Shape;190;g2fb74fd6f34_0_137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Arial"/>
                <a:ea typeface="Arial"/>
                <a:cs typeface="Arial"/>
                <a:sym typeface="Arial"/>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191" name="Google Shape;191;g2fb74fd6f34_0_137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900">
                <a:solidFill>
                  <a:schemeClr val="dk1"/>
                </a:solidFill>
                <a:latin typeface="Arial"/>
                <a:ea typeface="Arial"/>
                <a:cs typeface="Arial"/>
                <a:sym typeface="Arial"/>
              </a:defRPr>
            </a:lvl1pPr>
            <a:lvl2pPr marL="0" marR="0" lvl="1" indent="0" algn="l" rtl="0">
              <a:spcBef>
                <a:spcPts val="0"/>
              </a:spcBef>
              <a:spcAft>
                <a:spcPts val="0"/>
              </a:spcAft>
              <a:buNone/>
              <a:defRPr sz="1900">
                <a:solidFill>
                  <a:schemeClr val="dk1"/>
                </a:solidFill>
                <a:latin typeface="Arial"/>
                <a:ea typeface="Arial"/>
                <a:cs typeface="Arial"/>
                <a:sym typeface="Arial"/>
              </a:defRPr>
            </a:lvl2pPr>
            <a:lvl3pPr marL="0" marR="0" lvl="2" indent="0" algn="l" rtl="0">
              <a:spcBef>
                <a:spcPts val="0"/>
              </a:spcBef>
              <a:spcAft>
                <a:spcPts val="0"/>
              </a:spcAft>
              <a:buNone/>
              <a:defRPr sz="1900">
                <a:solidFill>
                  <a:schemeClr val="dk1"/>
                </a:solidFill>
                <a:latin typeface="Arial"/>
                <a:ea typeface="Arial"/>
                <a:cs typeface="Arial"/>
                <a:sym typeface="Arial"/>
              </a:defRPr>
            </a:lvl3pPr>
            <a:lvl4pPr marL="0" marR="0" lvl="3" indent="0" algn="l" rtl="0">
              <a:spcBef>
                <a:spcPts val="0"/>
              </a:spcBef>
              <a:spcAft>
                <a:spcPts val="0"/>
              </a:spcAft>
              <a:buNone/>
              <a:defRPr sz="1900">
                <a:solidFill>
                  <a:schemeClr val="dk1"/>
                </a:solidFill>
                <a:latin typeface="Arial"/>
                <a:ea typeface="Arial"/>
                <a:cs typeface="Arial"/>
                <a:sym typeface="Arial"/>
              </a:defRPr>
            </a:lvl4pPr>
            <a:lvl5pPr marL="0" marR="0" lvl="4" indent="0" algn="l" rtl="0">
              <a:spcBef>
                <a:spcPts val="0"/>
              </a:spcBef>
              <a:spcAft>
                <a:spcPts val="0"/>
              </a:spcAft>
              <a:buNone/>
              <a:defRPr sz="1900">
                <a:solidFill>
                  <a:schemeClr val="dk1"/>
                </a:solidFill>
                <a:latin typeface="Arial"/>
                <a:ea typeface="Arial"/>
                <a:cs typeface="Arial"/>
                <a:sym typeface="Arial"/>
              </a:defRPr>
            </a:lvl5pPr>
            <a:lvl6pPr marL="0" marR="0" lvl="5" indent="0" algn="l" rtl="0">
              <a:spcBef>
                <a:spcPts val="0"/>
              </a:spcBef>
              <a:spcAft>
                <a:spcPts val="0"/>
              </a:spcAft>
              <a:buNone/>
              <a:defRPr sz="1900">
                <a:solidFill>
                  <a:schemeClr val="dk1"/>
                </a:solidFill>
                <a:latin typeface="Arial"/>
                <a:ea typeface="Arial"/>
                <a:cs typeface="Arial"/>
                <a:sym typeface="Arial"/>
              </a:defRPr>
            </a:lvl6pPr>
            <a:lvl7pPr marL="0" marR="0" lvl="6" indent="0" algn="l" rtl="0">
              <a:spcBef>
                <a:spcPts val="0"/>
              </a:spcBef>
              <a:spcAft>
                <a:spcPts val="0"/>
              </a:spcAft>
              <a:buNone/>
              <a:defRPr sz="1900">
                <a:solidFill>
                  <a:schemeClr val="dk1"/>
                </a:solidFill>
                <a:latin typeface="Arial"/>
                <a:ea typeface="Arial"/>
                <a:cs typeface="Arial"/>
                <a:sym typeface="Arial"/>
              </a:defRPr>
            </a:lvl7pPr>
            <a:lvl8pPr marL="0" marR="0" lvl="7" indent="0" algn="l" rtl="0">
              <a:spcBef>
                <a:spcPts val="0"/>
              </a:spcBef>
              <a:spcAft>
                <a:spcPts val="0"/>
              </a:spcAft>
              <a:buNone/>
              <a:defRPr sz="1900">
                <a:solidFill>
                  <a:schemeClr val="dk1"/>
                </a:solidFill>
                <a:latin typeface="Arial"/>
                <a:ea typeface="Arial"/>
                <a:cs typeface="Arial"/>
                <a:sym typeface="Arial"/>
              </a:defRPr>
            </a:lvl8pPr>
            <a:lvl9pPr marL="0" marR="0" lvl="8" indent="0" algn="l" rtl="0">
              <a:spcBef>
                <a:spcPts val="0"/>
              </a:spcBef>
              <a:spcAft>
                <a:spcPts val="0"/>
              </a:spcAft>
              <a:buNone/>
              <a:defRPr sz="19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2"/>
        <p:cNvGrpSpPr/>
        <p:nvPr/>
      </p:nvGrpSpPr>
      <p:grpSpPr>
        <a:xfrm>
          <a:off x="0" y="0"/>
          <a:ext cx="0" cy="0"/>
          <a:chOff x="0" y="0"/>
          <a:chExt cx="0" cy="0"/>
        </a:xfrm>
      </p:grpSpPr>
      <p:sp>
        <p:nvSpPr>
          <p:cNvPr id="193" name="Google Shape;193;g2fb74fd6f34_0_1378"/>
          <p:cNvSpPr txBox="1">
            <a:spLocks noGrp="1"/>
          </p:cNvSpPr>
          <p:nvPr>
            <p:ph type="body" idx="1"/>
          </p:nvPr>
        </p:nvSpPr>
        <p:spPr>
          <a:xfrm>
            <a:off x="650947" y="1894865"/>
            <a:ext cx="4633200" cy="40536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000000"/>
              </a:buClr>
              <a:buSzPts val="1600"/>
              <a:buNone/>
              <a:defRPr sz="1600"/>
            </a:lvl1pPr>
            <a:lvl2pPr marL="914400" lvl="1" indent="-228600" algn="l" rtl="0">
              <a:lnSpc>
                <a:spcPct val="90000"/>
              </a:lnSpc>
              <a:spcBef>
                <a:spcPts val="500"/>
              </a:spcBef>
              <a:spcAft>
                <a:spcPts val="0"/>
              </a:spcAft>
              <a:buClr>
                <a:srgbClr val="000000"/>
              </a:buClr>
              <a:buSzPts val="1500"/>
              <a:buNone/>
              <a:defRPr sz="1500"/>
            </a:lvl2pPr>
            <a:lvl3pPr marL="1371600" lvl="2" indent="-228600" algn="l" rtl="0">
              <a:lnSpc>
                <a:spcPct val="90000"/>
              </a:lnSpc>
              <a:spcBef>
                <a:spcPts val="500"/>
              </a:spcBef>
              <a:spcAft>
                <a:spcPts val="0"/>
              </a:spcAft>
              <a:buClr>
                <a:srgbClr val="000000"/>
              </a:buClr>
              <a:buSzPts val="1200"/>
              <a:buNone/>
              <a:defRPr sz="1200"/>
            </a:lvl3pPr>
            <a:lvl4pPr marL="1828800" lvl="3" indent="-228600" algn="l" rtl="0">
              <a:lnSpc>
                <a:spcPct val="90000"/>
              </a:lnSpc>
              <a:spcBef>
                <a:spcPts val="500"/>
              </a:spcBef>
              <a:spcAft>
                <a:spcPts val="0"/>
              </a:spcAft>
              <a:buClr>
                <a:srgbClr val="000000"/>
              </a:buClr>
              <a:buSzPts val="1100"/>
              <a:buNone/>
              <a:defRPr sz="1100"/>
            </a:lvl4pPr>
            <a:lvl5pPr marL="2286000" lvl="4" indent="-228600" algn="l" rtl="0">
              <a:lnSpc>
                <a:spcPct val="90000"/>
              </a:lnSpc>
              <a:spcBef>
                <a:spcPts val="500"/>
              </a:spcBef>
              <a:spcAft>
                <a:spcPts val="0"/>
              </a:spcAft>
              <a:buClr>
                <a:srgbClr val="000000"/>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194" name="Google Shape;194;g2fb74fd6f34_0_1378"/>
          <p:cNvSpPr txBox="1">
            <a:spLocks noGrp="1"/>
          </p:cNvSpPr>
          <p:nvPr>
            <p:ph type="body" idx="2"/>
          </p:nvPr>
        </p:nvSpPr>
        <p:spPr>
          <a:xfrm>
            <a:off x="633849" y="536713"/>
            <a:ext cx="4650300" cy="1182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000000"/>
              </a:buClr>
              <a:buSzPts val="3200"/>
              <a:buNone/>
              <a:defRPr sz="3200" b="1"/>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5" name="Google Shape;195;g2fb74fd6f34_0_1378"/>
          <p:cNvSpPr/>
          <p:nvPr/>
        </p:nvSpPr>
        <p:spPr>
          <a:xfrm rot="5400000">
            <a:off x="5888798" y="656994"/>
            <a:ext cx="2124900" cy="2124900"/>
          </a:xfrm>
          <a:prstGeom prst="rtTriangle">
            <a:avLst/>
          </a:prstGeom>
          <a:solidFill>
            <a:srgbClr val="CF203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96" name="Google Shape;196;g2fb74fd6f34_0_1378"/>
          <p:cNvSpPr>
            <a:spLocks noGrp="1"/>
          </p:cNvSpPr>
          <p:nvPr>
            <p:ph type="pic" idx="3"/>
          </p:nvPr>
        </p:nvSpPr>
        <p:spPr>
          <a:xfrm>
            <a:off x="6335910" y="1036061"/>
            <a:ext cx="5033700" cy="47133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133"/>
          <p:cNvSpPr txBox="1">
            <a:spLocks noGrp="1"/>
          </p:cNvSpPr>
          <p:nvPr>
            <p:ph type="body" idx="1"/>
          </p:nvPr>
        </p:nvSpPr>
        <p:spPr>
          <a:xfrm>
            <a:off x="587619" y="1058579"/>
            <a:ext cx="5490797" cy="43255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3"/>
          <p:cNvSpPr txBox="1">
            <a:spLocks noGrp="1"/>
          </p:cNvSpPr>
          <p:nvPr>
            <p:ph type="body" idx="2"/>
          </p:nvPr>
        </p:nvSpPr>
        <p:spPr>
          <a:xfrm>
            <a:off x="6230816" y="1058579"/>
            <a:ext cx="552596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3"/>
          <p:cNvSpPr txBox="1">
            <a:spLocks noGrp="1"/>
          </p:cNvSpPr>
          <p:nvPr>
            <p:ph type="title"/>
          </p:nvPr>
        </p:nvSpPr>
        <p:spPr>
          <a:xfrm>
            <a:off x="587619" y="2403"/>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7"/>
        <p:cNvGrpSpPr/>
        <p:nvPr/>
      </p:nvGrpSpPr>
      <p:grpSpPr>
        <a:xfrm>
          <a:off x="0" y="0"/>
          <a:ext cx="0" cy="0"/>
          <a:chOff x="0" y="0"/>
          <a:chExt cx="0" cy="0"/>
        </a:xfrm>
      </p:grpSpPr>
      <p:pic>
        <p:nvPicPr>
          <p:cNvPr id="198" name="Google Shape;198;g2fb74fd6f34_0_1383"/>
          <p:cNvPicPr preferRelativeResize="0"/>
          <p:nvPr/>
        </p:nvPicPr>
        <p:blipFill rotWithShape="1">
          <a:blip r:embed="rId2">
            <a:alphaModFix/>
          </a:blip>
          <a:srcRect/>
          <a:stretch/>
        </p:blipFill>
        <p:spPr>
          <a:xfrm>
            <a:off x="3011182" y="2079171"/>
            <a:ext cx="9180817" cy="4807704"/>
          </a:xfrm>
          <a:prstGeom prst="rect">
            <a:avLst/>
          </a:prstGeom>
          <a:noFill/>
          <a:ln>
            <a:noFill/>
          </a:ln>
        </p:spPr>
      </p:pic>
      <p:sp>
        <p:nvSpPr>
          <p:cNvPr id="199" name="Google Shape;199;g2fb74fd6f34_0_1383"/>
          <p:cNvSpPr txBox="1">
            <a:spLocks noGrp="1"/>
          </p:cNvSpPr>
          <p:nvPr>
            <p:ph type="ctrTitle"/>
          </p:nvPr>
        </p:nvSpPr>
        <p:spPr>
          <a:xfrm>
            <a:off x="1524000" y="13509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6000"/>
              <a:buFont typeface="Arial"/>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g2fb74fd6f34_0_138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6000"/>
              <a:buFont typeface="Arial"/>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2" name="Google Shape;202;g2fb74fd6f34_0_138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3"/>
        <p:cNvGrpSpPr/>
        <p:nvPr/>
      </p:nvGrpSpPr>
      <p:grpSpPr>
        <a:xfrm>
          <a:off x="0" y="0"/>
          <a:ext cx="0" cy="0"/>
          <a:chOff x="0" y="0"/>
          <a:chExt cx="0" cy="0"/>
        </a:xfrm>
      </p:grpSpPr>
      <p:sp>
        <p:nvSpPr>
          <p:cNvPr id="204" name="Google Shape;204;g2fb74fd6f34_0_1389"/>
          <p:cNvSpPr txBox="1">
            <a:spLocks noGrp="1"/>
          </p:cNvSpPr>
          <p:nvPr>
            <p:ph type="body" idx="1"/>
          </p:nvPr>
        </p:nvSpPr>
        <p:spPr>
          <a:xfrm>
            <a:off x="530999" y="1075713"/>
            <a:ext cx="54687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000000"/>
              </a:buClr>
              <a:buSzPts val="2400"/>
              <a:buNone/>
              <a:defRPr sz="2400" b="1"/>
            </a:lvl1pPr>
            <a:lvl2pPr marL="914400" lvl="1" indent="-228600" algn="l" rtl="0">
              <a:lnSpc>
                <a:spcPct val="90000"/>
              </a:lnSpc>
              <a:spcBef>
                <a:spcPts val="500"/>
              </a:spcBef>
              <a:spcAft>
                <a:spcPts val="0"/>
              </a:spcAft>
              <a:buClr>
                <a:srgbClr val="000000"/>
              </a:buClr>
              <a:buSzPts val="2000"/>
              <a:buNone/>
              <a:defRPr sz="2000" b="1"/>
            </a:lvl2pPr>
            <a:lvl3pPr marL="1371600" lvl="2" indent="-228600" algn="l" rtl="0">
              <a:lnSpc>
                <a:spcPct val="90000"/>
              </a:lnSpc>
              <a:spcBef>
                <a:spcPts val="500"/>
              </a:spcBef>
              <a:spcAft>
                <a:spcPts val="0"/>
              </a:spcAft>
              <a:buClr>
                <a:srgbClr val="000000"/>
              </a:buClr>
              <a:buSzPts val="1900"/>
              <a:buNone/>
              <a:defRPr sz="1900" b="1"/>
            </a:lvl3pPr>
            <a:lvl4pPr marL="1828800" lvl="3" indent="-228600" algn="l" rtl="0">
              <a:lnSpc>
                <a:spcPct val="90000"/>
              </a:lnSpc>
              <a:spcBef>
                <a:spcPts val="500"/>
              </a:spcBef>
              <a:spcAft>
                <a:spcPts val="0"/>
              </a:spcAft>
              <a:buClr>
                <a:srgbClr val="000000"/>
              </a:buClr>
              <a:buSzPts val="1600"/>
              <a:buNone/>
              <a:defRPr sz="1600" b="1"/>
            </a:lvl4pPr>
            <a:lvl5pPr marL="2286000" lvl="4" indent="-228600" algn="l" rtl="0">
              <a:lnSpc>
                <a:spcPct val="90000"/>
              </a:lnSpc>
              <a:spcBef>
                <a:spcPts val="500"/>
              </a:spcBef>
              <a:spcAft>
                <a:spcPts val="0"/>
              </a:spcAft>
              <a:buClr>
                <a:srgbClr val="000000"/>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5" name="Google Shape;205;g2fb74fd6f34_0_1389"/>
          <p:cNvSpPr txBox="1">
            <a:spLocks noGrp="1"/>
          </p:cNvSpPr>
          <p:nvPr>
            <p:ph type="body" idx="2"/>
          </p:nvPr>
        </p:nvSpPr>
        <p:spPr>
          <a:xfrm>
            <a:off x="529004" y="1922143"/>
            <a:ext cx="54687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6" name="Google Shape;206;g2fb74fd6f34_0_1389"/>
          <p:cNvSpPr txBox="1">
            <a:spLocks noGrp="1"/>
          </p:cNvSpPr>
          <p:nvPr>
            <p:ph type="body" idx="3"/>
          </p:nvPr>
        </p:nvSpPr>
        <p:spPr>
          <a:xfrm>
            <a:off x="6172200" y="1098231"/>
            <a:ext cx="55260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000000"/>
              </a:buClr>
              <a:buSzPts val="2400"/>
              <a:buNone/>
              <a:defRPr sz="2400" b="1"/>
            </a:lvl1pPr>
            <a:lvl2pPr marL="914400" lvl="1" indent="-228600" algn="l" rtl="0">
              <a:lnSpc>
                <a:spcPct val="90000"/>
              </a:lnSpc>
              <a:spcBef>
                <a:spcPts val="500"/>
              </a:spcBef>
              <a:spcAft>
                <a:spcPts val="0"/>
              </a:spcAft>
              <a:buClr>
                <a:srgbClr val="000000"/>
              </a:buClr>
              <a:buSzPts val="2000"/>
              <a:buNone/>
              <a:defRPr sz="2000" b="1"/>
            </a:lvl2pPr>
            <a:lvl3pPr marL="1371600" lvl="2" indent="-228600" algn="l" rtl="0">
              <a:lnSpc>
                <a:spcPct val="90000"/>
              </a:lnSpc>
              <a:spcBef>
                <a:spcPts val="500"/>
              </a:spcBef>
              <a:spcAft>
                <a:spcPts val="0"/>
              </a:spcAft>
              <a:buClr>
                <a:srgbClr val="000000"/>
              </a:buClr>
              <a:buSzPts val="1900"/>
              <a:buNone/>
              <a:defRPr sz="1900" b="1"/>
            </a:lvl3pPr>
            <a:lvl4pPr marL="1828800" lvl="3" indent="-228600" algn="l" rtl="0">
              <a:lnSpc>
                <a:spcPct val="90000"/>
              </a:lnSpc>
              <a:spcBef>
                <a:spcPts val="500"/>
              </a:spcBef>
              <a:spcAft>
                <a:spcPts val="0"/>
              </a:spcAft>
              <a:buClr>
                <a:srgbClr val="000000"/>
              </a:buClr>
              <a:buSzPts val="1600"/>
              <a:buNone/>
              <a:defRPr sz="1600" b="1"/>
            </a:lvl4pPr>
            <a:lvl5pPr marL="2286000" lvl="4" indent="-228600" algn="l" rtl="0">
              <a:lnSpc>
                <a:spcPct val="90000"/>
              </a:lnSpc>
              <a:spcBef>
                <a:spcPts val="500"/>
              </a:spcBef>
              <a:spcAft>
                <a:spcPts val="0"/>
              </a:spcAft>
              <a:buClr>
                <a:srgbClr val="000000"/>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7" name="Google Shape;207;g2fb74fd6f34_0_1389"/>
          <p:cNvSpPr txBox="1">
            <a:spLocks noGrp="1"/>
          </p:cNvSpPr>
          <p:nvPr>
            <p:ph type="body" idx="4"/>
          </p:nvPr>
        </p:nvSpPr>
        <p:spPr>
          <a:xfrm>
            <a:off x="6172200" y="1922143"/>
            <a:ext cx="55260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000000"/>
              </a:buClr>
              <a:buSzPts val="1900"/>
              <a:buChar char="•"/>
              <a:defRPr/>
            </a:lvl1pPr>
            <a:lvl2pPr marL="914400" lvl="1" indent="-349250" algn="l" rtl="0">
              <a:lnSpc>
                <a:spcPct val="90000"/>
              </a:lnSpc>
              <a:spcBef>
                <a:spcPts val="500"/>
              </a:spcBef>
              <a:spcAft>
                <a:spcPts val="0"/>
              </a:spcAft>
              <a:buClr>
                <a:srgbClr val="000000"/>
              </a:buClr>
              <a:buSzPts val="1900"/>
              <a:buChar char="•"/>
              <a:defRPr/>
            </a:lvl2pPr>
            <a:lvl3pPr marL="1371600" lvl="2" indent="-349250" algn="l" rtl="0">
              <a:lnSpc>
                <a:spcPct val="90000"/>
              </a:lnSpc>
              <a:spcBef>
                <a:spcPts val="500"/>
              </a:spcBef>
              <a:spcAft>
                <a:spcPts val="0"/>
              </a:spcAft>
              <a:buClr>
                <a:srgbClr val="000000"/>
              </a:buClr>
              <a:buSzPts val="1900"/>
              <a:buChar char="•"/>
              <a:defRPr/>
            </a:lvl3pPr>
            <a:lvl4pPr marL="1828800" lvl="3" indent="-349250" algn="l" rtl="0">
              <a:lnSpc>
                <a:spcPct val="90000"/>
              </a:lnSpc>
              <a:spcBef>
                <a:spcPts val="500"/>
              </a:spcBef>
              <a:spcAft>
                <a:spcPts val="0"/>
              </a:spcAft>
              <a:buClr>
                <a:srgbClr val="000000"/>
              </a:buClr>
              <a:buSzPts val="1900"/>
              <a:buChar char="•"/>
              <a:defRPr/>
            </a:lvl4pPr>
            <a:lvl5pPr marL="2286000" lvl="4" indent="-349250" algn="l" rtl="0">
              <a:lnSpc>
                <a:spcPct val="90000"/>
              </a:lnSpc>
              <a:spcBef>
                <a:spcPts val="500"/>
              </a:spcBef>
              <a:spcAft>
                <a:spcPts val="0"/>
              </a:spcAft>
              <a:buClr>
                <a:srgbClr val="000000"/>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8" name="Google Shape;208;g2fb74fd6f34_0_1389"/>
          <p:cNvSpPr txBox="1">
            <a:spLocks noGrp="1"/>
          </p:cNvSpPr>
          <p:nvPr>
            <p:ph type="title"/>
          </p:nvPr>
        </p:nvSpPr>
        <p:spPr>
          <a:xfrm>
            <a:off x="529004" y="0"/>
            <a:ext cx="11169300" cy="105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000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9"/>
        <p:cNvGrpSpPr/>
        <p:nvPr/>
      </p:nvGrpSpPr>
      <p:grpSpPr>
        <a:xfrm>
          <a:off x="0" y="0"/>
          <a:ext cx="0" cy="0"/>
          <a:chOff x="0" y="0"/>
          <a:chExt cx="0" cy="0"/>
        </a:xfrm>
      </p:grpSpPr>
      <p:sp>
        <p:nvSpPr>
          <p:cNvPr id="210" name="Google Shape;210;g2fb74fd6f34_0_1395"/>
          <p:cNvSpPr txBox="1">
            <a:spLocks noGrp="1"/>
          </p:cNvSpPr>
          <p:nvPr>
            <p:ph type="title"/>
          </p:nvPr>
        </p:nvSpPr>
        <p:spPr>
          <a:xfrm>
            <a:off x="567104" y="457200"/>
            <a:ext cx="4204800" cy="16005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0000"/>
              </a:buClr>
              <a:buSzPts val="3200"/>
              <a:buFont typeface="Arial"/>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1" name="Google Shape;211;g2fb74fd6f34_0_1395"/>
          <p:cNvSpPr>
            <a:spLocks noGrp="1"/>
          </p:cNvSpPr>
          <p:nvPr>
            <p:ph type="pic" idx="2"/>
          </p:nvPr>
        </p:nvSpPr>
        <p:spPr>
          <a:xfrm>
            <a:off x="5183187" y="457201"/>
            <a:ext cx="6492900" cy="5403900"/>
          </a:xfrm>
          <a:prstGeom prst="rect">
            <a:avLst/>
          </a:prstGeom>
          <a:noFill/>
          <a:ln>
            <a:noFill/>
          </a:ln>
        </p:spPr>
      </p:sp>
      <p:sp>
        <p:nvSpPr>
          <p:cNvPr id="212" name="Google Shape;212;g2fb74fd6f34_0_1395"/>
          <p:cNvSpPr txBox="1">
            <a:spLocks noGrp="1"/>
          </p:cNvSpPr>
          <p:nvPr>
            <p:ph type="body" idx="1"/>
          </p:nvPr>
        </p:nvSpPr>
        <p:spPr>
          <a:xfrm>
            <a:off x="567104" y="2057400"/>
            <a:ext cx="42048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000000"/>
              </a:buClr>
              <a:buSzPts val="1600"/>
              <a:buNone/>
              <a:defRPr sz="1600"/>
            </a:lvl1pPr>
            <a:lvl2pPr marL="914400" lvl="1" indent="-228600" algn="l" rtl="0">
              <a:lnSpc>
                <a:spcPct val="90000"/>
              </a:lnSpc>
              <a:spcBef>
                <a:spcPts val="500"/>
              </a:spcBef>
              <a:spcAft>
                <a:spcPts val="0"/>
              </a:spcAft>
              <a:buClr>
                <a:srgbClr val="000000"/>
              </a:buClr>
              <a:buSzPts val="1500"/>
              <a:buNone/>
              <a:defRPr sz="1500"/>
            </a:lvl2pPr>
            <a:lvl3pPr marL="1371600" lvl="2" indent="-228600" algn="l" rtl="0">
              <a:lnSpc>
                <a:spcPct val="90000"/>
              </a:lnSpc>
              <a:spcBef>
                <a:spcPts val="500"/>
              </a:spcBef>
              <a:spcAft>
                <a:spcPts val="0"/>
              </a:spcAft>
              <a:buClr>
                <a:srgbClr val="000000"/>
              </a:buClr>
              <a:buSzPts val="1200"/>
              <a:buNone/>
              <a:defRPr sz="1200"/>
            </a:lvl3pPr>
            <a:lvl4pPr marL="1828800" lvl="3" indent="-228600" algn="l" rtl="0">
              <a:lnSpc>
                <a:spcPct val="90000"/>
              </a:lnSpc>
              <a:spcBef>
                <a:spcPts val="500"/>
              </a:spcBef>
              <a:spcAft>
                <a:spcPts val="0"/>
              </a:spcAft>
              <a:buClr>
                <a:srgbClr val="000000"/>
              </a:buClr>
              <a:buSzPts val="1100"/>
              <a:buNone/>
              <a:defRPr sz="1100"/>
            </a:lvl4pPr>
            <a:lvl5pPr marL="2286000" lvl="4" indent="-228600" algn="l" rtl="0">
              <a:lnSpc>
                <a:spcPct val="90000"/>
              </a:lnSpc>
              <a:spcBef>
                <a:spcPts val="500"/>
              </a:spcBef>
              <a:spcAft>
                <a:spcPts val="0"/>
              </a:spcAft>
              <a:buClr>
                <a:srgbClr val="000000"/>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pproved BNI Colors">
  <p:cSld name="Approved BNI Colors">
    <p:spTree>
      <p:nvGrpSpPr>
        <p:cNvPr id="1" name="Shape 213"/>
        <p:cNvGrpSpPr/>
        <p:nvPr/>
      </p:nvGrpSpPr>
      <p:grpSpPr>
        <a:xfrm>
          <a:off x="0" y="0"/>
          <a:ext cx="0" cy="0"/>
          <a:chOff x="0" y="0"/>
          <a:chExt cx="0" cy="0"/>
        </a:xfrm>
      </p:grpSpPr>
      <p:pic>
        <p:nvPicPr>
          <p:cNvPr id="214" name="Google Shape;214;g2fb74fd6f34_0_1399"/>
          <p:cNvPicPr preferRelativeResize="0"/>
          <p:nvPr/>
        </p:nvPicPr>
        <p:blipFill rotWithShape="1">
          <a:blip r:embed="rId2">
            <a:alphaModFix/>
          </a:blip>
          <a:srcRect/>
          <a:stretch/>
        </p:blipFill>
        <p:spPr>
          <a:xfrm>
            <a:off x="373022" y="180295"/>
            <a:ext cx="8040219" cy="5898924"/>
          </a:xfrm>
          <a:prstGeom prst="rect">
            <a:avLst/>
          </a:prstGeom>
          <a:noFill/>
          <a:ln>
            <a:noFill/>
          </a:ln>
        </p:spPr>
      </p:pic>
      <p:sp>
        <p:nvSpPr>
          <p:cNvPr id="215" name="Google Shape;215;g2fb74fd6f34_0_1399"/>
          <p:cNvSpPr txBox="1"/>
          <p:nvPr/>
        </p:nvSpPr>
        <p:spPr>
          <a:xfrm>
            <a:off x="9608423" y="1335348"/>
            <a:ext cx="1082400" cy="75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900" b="1">
                <a:solidFill>
                  <a:schemeClr val="dk1"/>
                </a:solidFill>
                <a:latin typeface="Arial"/>
                <a:ea typeface="Arial"/>
                <a:cs typeface="Arial"/>
                <a:sym typeface="Arial"/>
              </a:rPr>
              <a:t>Do Not </a:t>
            </a:r>
            <a:endParaRPr sz="1500"/>
          </a:p>
          <a:p>
            <a:pPr marL="0" marR="0" lvl="0" indent="0" algn="ctr" rtl="0">
              <a:spcBef>
                <a:spcPts val="0"/>
              </a:spcBef>
              <a:spcAft>
                <a:spcPts val="0"/>
              </a:spcAft>
              <a:buNone/>
            </a:pPr>
            <a:r>
              <a:rPr lang="es-MX" sz="1200" b="1">
                <a:solidFill>
                  <a:schemeClr val="dk1"/>
                </a:solidFill>
                <a:latin typeface="Arial"/>
                <a:ea typeface="Arial"/>
                <a:cs typeface="Arial"/>
                <a:sym typeface="Arial"/>
              </a:rPr>
              <a:t>Use Other </a:t>
            </a:r>
            <a:endParaRPr sz="1500"/>
          </a:p>
          <a:p>
            <a:pPr marL="0" marR="0" lvl="0" indent="0" algn="ctr" rtl="0">
              <a:spcBef>
                <a:spcPts val="0"/>
              </a:spcBef>
              <a:spcAft>
                <a:spcPts val="0"/>
              </a:spcAft>
              <a:buNone/>
            </a:pPr>
            <a:r>
              <a:rPr lang="es-MX" sz="1200" b="1">
                <a:solidFill>
                  <a:schemeClr val="dk1"/>
                </a:solidFill>
                <a:latin typeface="Arial"/>
                <a:ea typeface="Arial"/>
                <a:cs typeface="Arial"/>
                <a:sym typeface="Arial"/>
              </a:rPr>
              <a:t>Hues of Red</a:t>
            </a:r>
            <a:endParaRPr sz="1500"/>
          </a:p>
        </p:txBody>
      </p:sp>
      <p:pic>
        <p:nvPicPr>
          <p:cNvPr id="216" name="Google Shape;216;g2fb74fd6f34_0_1399"/>
          <p:cNvPicPr preferRelativeResize="0"/>
          <p:nvPr/>
        </p:nvPicPr>
        <p:blipFill rotWithShape="1">
          <a:blip r:embed="rId3">
            <a:alphaModFix/>
          </a:blip>
          <a:srcRect/>
          <a:stretch/>
        </p:blipFill>
        <p:spPr>
          <a:xfrm>
            <a:off x="9638509" y="2179337"/>
            <a:ext cx="1022177" cy="3737871"/>
          </a:xfrm>
          <a:prstGeom prst="rect">
            <a:avLst/>
          </a:prstGeom>
          <a:noFill/>
          <a:ln>
            <a:noFill/>
          </a:ln>
        </p:spPr>
      </p:pic>
      <p:pic>
        <p:nvPicPr>
          <p:cNvPr id="217" name="Google Shape;217;g2fb74fd6f34_0_1399"/>
          <p:cNvPicPr preferRelativeResize="0"/>
          <p:nvPr/>
        </p:nvPicPr>
        <p:blipFill rotWithShape="1">
          <a:blip r:embed="rId4">
            <a:alphaModFix/>
          </a:blip>
          <a:srcRect l="34828" t="35299" r="34946" b="37974"/>
          <a:stretch/>
        </p:blipFill>
        <p:spPr>
          <a:xfrm>
            <a:off x="9309718" y="2787508"/>
            <a:ext cx="1679758" cy="273514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Default">
  <p:cSld name="TITLE_1">
    <p:spTree>
      <p:nvGrpSpPr>
        <p:cNvPr id="1" name="Shape 218"/>
        <p:cNvGrpSpPr/>
        <p:nvPr/>
      </p:nvGrpSpPr>
      <p:grpSpPr>
        <a:xfrm>
          <a:off x="0" y="0"/>
          <a:ext cx="0" cy="0"/>
          <a:chOff x="0" y="0"/>
          <a:chExt cx="0" cy="0"/>
        </a:xfrm>
      </p:grpSpPr>
      <p:pic>
        <p:nvPicPr>
          <p:cNvPr id="219" name="Google Shape;219;g2fb74fd6f34_0_1404" descr="Google Shape;65;p66"/>
          <p:cNvPicPr preferRelativeResize="0"/>
          <p:nvPr/>
        </p:nvPicPr>
        <p:blipFill rotWithShape="1">
          <a:blip r:embed="rId2">
            <a:alphaModFix/>
          </a:blip>
          <a:srcRect/>
          <a:stretch/>
        </p:blipFill>
        <p:spPr>
          <a:xfrm>
            <a:off x="10166350" y="5810250"/>
            <a:ext cx="2033588" cy="1065213"/>
          </a:xfrm>
          <a:prstGeom prst="rect">
            <a:avLst/>
          </a:prstGeom>
          <a:noFill/>
          <a:ln>
            <a:noFill/>
          </a:ln>
        </p:spPr>
      </p:pic>
      <p:pic>
        <p:nvPicPr>
          <p:cNvPr id="220" name="Google Shape;220;g2fb74fd6f34_0_1404" descr="Google Shape;66;p66"/>
          <p:cNvPicPr preferRelativeResize="0"/>
          <p:nvPr/>
        </p:nvPicPr>
        <p:blipFill rotWithShape="1">
          <a:blip r:embed="rId3">
            <a:alphaModFix/>
          </a:blip>
          <a:srcRect/>
          <a:stretch/>
        </p:blipFill>
        <p:spPr>
          <a:xfrm>
            <a:off x="158750" y="6197600"/>
            <a:ext cx="798513" cy="542925"/>
          </a:xfrm>
          <a:prstGeom prst="rect">
            <a:avLst/>
          </a:prstGeom>
          <a:noFill/>
          <a:ln>
            <a:noFill/>
          </a:ln>
        </p:spPr>
      </p:pic>
      <p:sp>
        <p:nvSpPr>
          <p:cNvPr id="221" name="Google Shape;221;g2fb74fd6f34_0_1404"/>
          <p:cNvSpPr txBox="1">
            <a:spLocks noGrp="1"/>
          </p:cNvSpPr>
          <p:nvPr>
            <p:ph type="sldNum" idx="12"/>
          </p:nvPr>
        </p:nvSpPr>
        <p:spPr>
          <a:xfrm>
            <a:off x="8459224" y="6221862"/>
            <a:ext cx="273600" cy="276900"/>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28"/>
        <p:cNvGrpSpPr/>
        <p:nvPr/>
      </p:nvGrpSpPr>
      <p:grpSpPr>
        <a:xfrm>
          <a:off x="0" y="0"/>
          <a:ext cx="0" cy="0"/>
          <a:chOff x="0" y="0"/>
          <a:chExt cx="0" cy="0"/>
        </a:xfrm>
      </p:grpSpPr>
      <p:sp>
        <p:nvSpPr>
          <p:cNvPr id="229" name="Google Shape;229;g332c25ea310_0_11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g332c25ea310_0_11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1" name="Google Shape;231;g332c25ea310_0_1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g332c25ea310_0_1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g332c25ea310_0_1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4"/>
        <p:cNvGrpSpPr/>
        <p:nvPr/>
      </p:nvGrpSpPr>
      <p:grpSpPr>
        <a:xfrm>
          <a:off x="0" y="0"/>
          <a:ext cx="0" cy="0"/>
          <a:chOff x="0" y="0"/>
          <a:chExt cx="0" cy="0"/>
        </a:xfrm>
      </p:grpSpPr>
      <p:sp>
        <p:nvSpPr>
          <p:cNvPr id="235" name="Google Shape;235;g332c25ea310_0_1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g332c25ea310_0_1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g332c25ea310_0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g332c25ea310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g332c25ea310_0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0"/>
        <p:cNvGrpSpPr/>
        <p:nvPr/>
      </p:nvGrpSpPr>
      <p:grpSpPr>
        <a:xfrm>
          <a:off x="0" y="0"/>
          <a:ext cx="0" cy="0"/>
          <a:chOff x="0" y="0"/>
          <a:chExt cx="0" cy="0"/>
        </a:xfrm>
      </p:grpSpPr>
      <p:sp>
        <p:nvSpPr>
          <p:cNvPr id="241" name="Google Shape;241;g332c25ea310_0_13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g332c25ea310_0_13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3" name="Google Shape;243;g332c25ea310_0_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g332c25ea310_0_1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g332c25ea310_0_1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46"/>
        <p:cNvGrpSpPr/>
        <p:nvPr/>
      </p:nvGrpSpPr>
      <p:grpSpPr>
        <a:xfrm>
          <a:off x="0" y="0"/>
          <a:ext cx="0" cy="0"/>
          <a:chOff x="0" y="0"/>
          <a:chExt cx="0" cy="0"/>
        </a:xfrm>
      </p:grpSpPr>
      <p:sp>
        <p:nvSpPr>
          <p:cNvPr id="247" name="Google Shape;247;g332c25ea310_0_1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g332c25ea310_0_13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g332c25ea310_0_13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g332c25ea310_0_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g332c25ea310_0_1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g332c25ea310_0_1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134"/>
          <p:cNvSpPr txBox="1">
            <a:spLocks noGrp="1"/>
          </p:cNvSpPr>
          <p:nvPr>
            <p:ph type="body" idx="1"/>
          </p:nvPr>
        </p:nvSpPr>
        <p:spPr>
          <a:xfrm>
            <a:off x="530999" y="1075713"/>
            <a:ext cx="546857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34"/>
          <p:cNvSpPr txBox="1">
            <a:spLocks noGrp="1"/>
          </p:cNvSpPr>
          <p:nvPr>
            <p:ph type="body" idx="2"/>
          </p:nvPr>
        </p:nvSpPr>
        <p:spPr>
          <a:xfrm>
            <a:off x="529004" y="1922143"/>
            <a:ext cx="546857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34"/>
          <p:cNvSpPr txBox="1">
            <a:spLocks noGrp="1"/>
          </p:cNvSpPr>
          <p:nvPr>
            <p:ph type="body" idx="3"/>
          </p:nvPr>
        </p:nvSpPr>
        <p:spPr>
          <a:xfrm>
            <a:off x="6172200" y="1098231"/>
            <a:ext cx="552596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34"/>
          <p:cNvSpPr txBox="1">
            <a:spLocks noGrp="1"/>
          </p:cNvSpPr>
          <p:nvPr>
            <p:ph type="body" idx="4"/>
          </p:nvPr>
        </p:nvSpPr>
        <p:spPr>
          <a:xfrm>
            <a:off x="6172200" y="1922143"/>
            <a:ext cx="5525964"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4"/>
          <p:cNvSpPr txBox="1">
            <a:spLocks noGrp="1"/>
          </p:cNvSpPr>
          <p:nvPr>
            <p:ph type="title"/>
          </p:nvPr>
        </p:nvSpPr>
        <p:spPr>
          <a:xfrm>
            <a:off x="529004" y="0"/>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53"/>
        <p:cNvGrpSpPr/>
        <p:nvPr/>
      </p:nvGrpSpPr>
      <p:grpSpPr>
        <a:xfrm>
          <a:off x="0" y="0"/>
          <a:ext cx="0" cy="0"/>
          <a:chOff x="0" y="0"/>
          <a:chExt cx="0" cy="0"/>
        </a:xfrm>
      </p:grpSpPr>
      <p:sp>
        <p:nvSpPr>
          <p:cNvPr id="254" name="Google Shape;254;g332c25ea310_0_14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g332c25ea310_0_14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6" name="Google Shape;256;g332c25ea310_0_14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g332c25ea310_0_14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8" name="Google Shape;258;g332c25ea310_0_14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g332c25ea310_0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g332c25ea310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g332c25ea310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62"/>
        <p:cNvGrpSpPr/>
        <p:nvPr/>
      </p:nvGrpSpPr>
      <p:grpSpPr>
        <a:xfrm>
          <a:off x="0" y="0"/>
          <a:ext cx="0" cy="0"/>
          <a:chOff x="0" y="0"/>
          <a:chExt cx="0" cy="0"/>
        </a:xfrm>
      </p:grpSpPr>
      <p:sp>
        <p:nvSpPr>
          <p:cNvPr id="263" name="Google Shape;263;g332c25ea310_0_1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g332c25ea310_0_1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g332c25ea310_0_1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g332c25ea310_0_1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7"/>
        <p:cNvGrpSpPr/>
        <p:nvPr/>
      </p:nvGrpSpPr>
      <p:grpSpPr>
        <a:xfrm>
          <a:off x="0" y="0"/>
          <a:ext cx="0" cy="0"/>
          <a:chOff x="0" y="0"/>
          <a:chExt cx="0" cy="0"/>
        </a:xfrm>
      </p:grpSpPr>
      <p:sp>
        <p:nvSpPr>
          <p:cNvPr id="268" name="Google Shape;268;g332c25ea310_0_1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g332c25ea310_0_1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g332c25ea310_0_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71"/>
        <p:cNvGrpSpPr/>
        <p:nvPr/>
      </p:nvGrpSpPr>
      <p:grpSpPr>
        <a:xfrm>
          <a:off x="0" y="0"/>
          <a:ext cx="0" cy="0"/>
          <a:chOff x="0" y="0"/>
          <a:chExt cx="0" cy="0"/>
        </a:xfrm>
      </p:grpSpPr>
      <p:sp>
        <p:nvSpPr>
          <p:cNvPr id="272" name="Google Shape;272;g332c25ea310_0_16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g332c25ea310_0_16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4" name="Google Shape;274;g332c25ea310_0_16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5" name="Google Shape;275;g332c25ea310_0_1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g332c25ea310_0_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g332c25ea310_0_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78"/>
        <p:cNvGrpSpPr/>
        <p:nvPr/>
      </p:nvGrpSpPr>
      <p:grpSpPr>
        <a:xfrm>
          <a:off x="0" y="0"/>
          <a:ext cx="0" cy="0"/>
          <a:chOff x="0" y="0"/>
          <a:chExt cx="0" cy="0"/>
        </a:xfrm>
      </p:grpSpPr>
      <p:sp>
        <p:nvSpPr>
          <p:cNvPr id="279" name="Google Shape;279;g332c25ea310_0_16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g332c25ea310_0_169"/>
          <p:cNvSpPr>
            <a:spLocks noGrp="1"/>
          </p:cNvSpPr>
          <p:nvPr>
            <p:ph type="pic" idx="2"/>
          </p:nvPr>
        </p:nvSpPr>
        <p:spPr>
          <a:xfrm>
            <a:off x="5183188" y="987425"/>
            <a:ext cx="6172200" cy="4873500"/>
          </a:xfrm>
          <a:prstGeom prst="rect">
            <a:avLst/>
          </a:prstGeom>
          <a:noFill/>
          <a:ln>
            <a:noFill/>
          </a:ln>
        </p:spPr>
      </p:sp>
      <p:sp>
        <p:nvSpPr>
          <p:cNvPr id="281" name="Google Shape;281;g332c25ea310_0_16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2" name="Google Shape;282;g332c25ea310_0_1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g332c25ea310_0_1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g332c25ea310_0_1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85"/>
        <p:cNvGrpSpPr/>
        <p:nvPr/>
      </p:nvGrpSpPr>
      <p:grpSpPr>
        <a:xfrm>
          <a:off x="0" y="0"/>
          <a:ext cx="0" cy="0"/>
          <a:chOff x="0" y="0"/>
          <a:chExt cx="0" cy="0"/>
        </a:xfrm>
      </p:grpSpPr>
      <p:sp>
        <p:nvSpPr>
          <p:cNvPr id="286" name="Google Shape;286;g332c25ea310_0_1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g332c25ea310_0_17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g332c25ea310_0_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g332c25ea310_0_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g332c25ea310_0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91"/>
        <p:cNvGrpSpPr/>
        <p:nvPr/>
      </p:nvGrpSpPr>
      <p:grpSpPr>
        <a:xfrm>
          <a:off x="0" y="0"/>
          <a:ext cx="0" cy="0"/>
          <a:chOff x="0" y="0"/>
          <a:chExt cx="0" cy="0"/>
        </a:xfrm>
      </p:grpSpPr>
      <p:sp>
        <p:nvSpPr>
          <p:cNvPr id="292" name="Google Shape;292;g332c25ea310_0_18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g332c25ea310_0_18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g332c25ea310_0_1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g332c25ea310_0_1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g332c25ea310_0_1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2"/>
        <p:cNvGrpSpPr/>
        <p:nvPr/>
      </p:nvGrpSpPr>
      <p:grpSpPr>
        <a:xfrm>
          <a:off x="0" y="0"/>
          <a:ext cx="0" cy="0"/>
          <a:chOff x="0" y="0"/>
          <a:chExt cx="0" cy="0"/>
        </a:xfrm>
      </p:grpSpPr>
      <p:sp>
        <p:nvSpPr>
          <p:cNvPr id="303" name="Google Shape;303;g332c25ea310_0_316"/>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332c25ea310_0_316"/>
          <p:cNvSpPr txBox="1">
            <a:spLocks noGrp="1"/>
          </p:cNvSpPr>
          <p:nvPr>
            <p:ph type="body" idx="1"/>
          </p:nvPr>
        </p:nvSpPr>
        <p:spPr>
          <a:xfrm>
            <a:off x="564928" y="1062625"/>
            <a:ext cx="11169600" cy="451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5"/>
        <p:cNvGrpSpPr/>
        <p:nvPr/>
      </p:nvGrpSpPr>
      <p:grpSpPr>
        <a:xfrm>
          <a:off x="0" y="0"/>
          <a:ext cx="0" cy="0"/>
          <a:chOff x="0" y="0"/>
          <a:chExt cx="0" cy="0"/>
        </a:xfrm>
      </p:grpSpPr>
      <p:sp>
        <p:nvSpPr>
          <p:cNvPr id="306" name="Google Shape;306;g332c25ea310_0_31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332c25ea310_0_31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0000"/>
              </a:buClr>
              <a:buSzPts val="2400"/>
              <a:buNone/>
              <a:defRPr sz="24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308"/>
        <p:cNvGrpSpPr/>
        <p:nvPr/>
      </p:nvGrpSpPr>
      <p:grpSpPr>
        <a:xfrm>
          <a:off x="0" y="0"/>
          <a:ext cx="0" cy="0"/>
          <a:chOff x="0" y="0"/>
          <a:chExt cx="0" cy="0"/>
        </a:xfrm>
      </p:grpSpPr>
      <p:pic>
        <p:nvPicPr>
          <p:cNvPr id="309" name="Google Shape;309;g332c25ea310_0_322"/>
          <p:cNvPicPr preferRelativeResize="0"/>
          <p:nvPr/>
        </p:nvPicPr>
        <p:blipFill rotWithShape="1">
          <a:blip r:embed="rId2">
            <a:alphaModFix/>
          </a:blip>
          <a:srcRect/>
          <a:stretch/>
        </p:blipFill>
        <p:spPr>
          <a:xfrm>
            <a:off x="3895563" y="1583578"/>
            <a:ext cx="4559897" cy="1748778"/>
          </a:xfrm>
          <a:prstGeom prst="rect">
            <a:avLst/>
          </a:prstGeom>
          <a:noFill/>
          <a:ln>
            <a:noFill/>
          </a:ln>
        </p:spPr>
      </p:pic>
      <p:pic>
        <p:nvPicPr>
          <p:cNvPr id="310" name="Google Shape;310;g332c25ea310_0_322"/>
          <p:cNvPicPr preferRelativeResize="0"/>
          <p:nvPr/>
        </p:nvPicPr>
        <p:blipFill rotWithShape="1">
          <a:blip r:embed="rId3">
            <a:alphaModFix/>
          </a:blip>
          <a:srcRect/>
          <a:stretch/>
        </p:blipFill>
        <p:spPr>
          <a:xfrm>
            <a:off x="7521570" y="4441118"/>
            <a:ext cx="4670431" cy="2445757"/>
          </a:xfrm>
          <a:prstGeom prst="rect">
            <a:avLst/>
          </a:prstGeom>
          <a:noFill/>
          <a:ln>
            <a:noFill/>
          </a:ln>
        </p:spPr>
      </p:pic>
      <p:sp>
        <p:nvSpPr>
          <p:cNvPr id="311" name="Google Shape;311;g332c25ea310_0_322"/>
          <p:cNvSpPr txBox="1">
            <a:spLocks noGrp="1"/>
          </p:cNvSpPr>
          <p:nvPr>
            <p:ph type="subTitle" idx="1"/>
          </p:nvPr>
        </p:nvSpPr>
        <p:spPr>
          <a:xfrm>
            <a:off x="0" y="3602038"/>
            <a:ext cx="12192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0000"/>
              </a:buClr>
              <a:buSzPts val="3600"/>
              <a:buFont typeface="Arial"/>
              <a:buNone/>
              <a:defRPr sz="3600" b="1"/>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2" name="Google Shape;312;g332c25ea310_0_322"/>
          <p:cNvSpPr/>
          <p:nvPr/>
        </p:nvSpPr>
        <p:spPr>
          <a:xfrm>
            <a:off x="99391" y="6281530"/>
            <a:ext cx="1093200" cy="4770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135"/>
          <p:cNvSpPr txBox="1">
            <a:spLocks noGrp="1"/>
          </p:cNvSpPr>
          <p:nvPr>
            <p:ph type="title"/>
          </p:nvPr>
        </p:nvSpPr>
        <p:spPr>
          <a:xfrm>
            <a:off x="565417" y="6449"/>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5"/>
          <p:cNvSpPr txBox="1">
            <a:spLocks noGrp="1"/>
          </p:cNvSpPr>
          <p:nvPr>
            <p:ph type="body" idx="1"/>
          </p:nvPr>
        </p:nvSpPr>
        <p:spPr>
          <a:xfrm>
            <a:off x="564928" y="1062625"/>
            <a:ext cx="11169650" cy="45196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Blank" type="blank">
  <p:cSld name="BLANK">
    <p:spTree>
      <p:nvGrpSpPr>
        <p:cNvPr id="1" name="Shape 313"/>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14"/>
        <p:cNvGrpSpPr/>
        <p:nvPr/>
      </p:nvGrpSpPr>
      <p:grpSpPr>
        <a:xfrm>
          <a:off x="0" y="0"/>
          <a:ext cx="0" cy="0"/>
          <a:chOff x="0" y="0"/>
          <a:chExt cx="0" cy="0"/>
        </a:xfrm>
      </p:grpSpPr>
      <p:sp>
        <p:nvSpPr>
          <p:cNvPr id="315" name="Google Shape;315;g332c25ea310_0_328"/>
          <p:cNvSpPr txBox="1">
            <a:spLocks noGrp="1"/>
          </p:cNvSpPr>
          <p:nvPr>
            <p:ph type="body" idx="1"/>
          </p:nvPr>
        </p:nvSpPr>
        <p:spPr>
          <a:xfrm>
            <a:off x="650947" y="1894865"/>
            <a:ext cx="4633200" cy="405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6" name="Google Shape;316;g332c25ea310_0_328"/>
          <p:cNvSpPr txBox="1">
            <a:spLocks noGrp="1"/>
          </p:cNvSpPr>
          <p:nvPr>
            <p:ph type="body" idx="2"/>
          </p:nvPr>
        </p:nvSpPr>
        <p:spPr>
          <a:xfrm>
            <a:off x="633849" y="536713"/>
            <a:ext cx="4650300" cy="1182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0000"/>
              </a:buClr>
              <a:buSzPts val="3200"/>
              <a:buNone/>
              <a:defRPr sz="32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g332c25ea310_0_328"/>
          <p:cNvSpPr/>
          <p:nvPr/>
        </p:nvSpPr>
        <p:spPr>
          <a:xfrm rot="5400000">
            <a:off x="5888798" y="656994"/>
            <a:ext cx="2124900" cy="2124900"/>
          </a:xfrm>
          <a:prstGeom prst="rtTriangle">
            <a:avLst/>
          </a:prstGeom>
          <a:solidFill>
            <a:srgbClr val="CF203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8" name="Google Shape;318;g332c25ea310_0_328"/>
          <p:cNvSpPr>
            <a:spLocks noGrp="1"/>
          </p:cNvSpPr>
          <p:nvPr>
            <p:ph type="pic" idx="3"/>
          </p:nvPr>
        </p:nvSpPr>
        <p:spPr>
          <a:xfrm>
            <a:off x="6335910" y="1036061"/>
            <a:ext cx="5033400" cy="4713300"/>
          </a:xfrm>
          <a:prstGeom prst="rect">
            <a:avLst/>
          </a:prstGeom>
          <a:solidFill>
            <a:srgbClr val="D8D8D8"/>
          </a:solid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9"/>
        <p:cNvGrpSpPr/>
        <p:nvPr/>
      </p:nvGrpSpPr>
      <p:grpSpPr>
        <a:xfrm>
          <a:off x="0" y="0"/>
          <a:ext cx="0" cy="0"/>
          <a:chOff x="0" y="0"/>
          <a:chExt cx="0" cy="0"/>
        </a:xfrm>
      </p:grpSpPr>
      <p:pic>
        <p:nvPicPr>
          <p:cNvPr id="320" name="Google Shape;320;g332c25ea310_0_333"/>
          <p:cNvPicPr preferRelativeResize="0"/>
          <p:nvPr/>
        </p:nvPicPr>
        <p:blipFill rotWithShape="1">
          <a:blip r:embed="rId2">
            <a:alphaModFix/>
          </a:blip>
          <a:srcRect/>
          <a:stretch/>
        </p:blipFill>
        <p:spPr>
          <a:xfrm>
            <a:off x="3011182" y="2079171"/>
            <a:ext cx="9180817" cy="4807704"/>
          </a:xfrm>
          <a:prstGeom prst="rect">
            <a:avLst/>
          </a:prstGeom>
          <a:noFill/>
          <a:ln>
            <a:noFill/>
          </a:ln>
        </p:spPr>
      </p:pic>
      <p:sp>
        <p:nvSpPr>
          <p:cNvPr id="321" name="Google Shape;321;g332c25ea310_0_333"/>
          <p:cNvSpPr txBox="1">
            <a:spLocks noGrp="1"/>
          </p:cNvSpPr>
          <p:nvPr>
            <p:ph type="ctrTitle"/>
          </p:nvPr>
        </p:nvSpPr>
        <p:spPr>
          <a:xfrm>
            <a:off x="1524000" y="13509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2"/>
        <p:cNvGrpSpPr/>
        <p:nvPr/>
      </p:nvGrpSpPr>
      <p:grpSpPr>
        <a:xfrm>
          <a:off x="0" y="0"/>
          <a:ext cx="0" cy="0"/>
          <a:chOff x="0" y="0"/>
          <a:chExt cx="0" cy="0"/>
        </a:xfrm>
      </p:grpSpPr>
      <p:sp>
        <p:nvSpPr>
          <p:cNvPr id="323" name="Google Shape;323;g332c25ea310_0_33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g332c25ea310_0_33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5"/>
        <p:cNvGrpSpPr/>
        <p:nvPr/>
      </p:nvGrpSpPr>
      <p:grpSpPr>
        <a:xfrm>
          <a:off x="0" y="0"/>
          <a:ext cx="0" cy="0"/>
          <a:chOff x="0" y="0"/>
          <a:chExt cx="0" cy="0"/>
        </a:xfrm>
      </p:grpSpPr>
      <p:sp>
        <p:nvSpPr>
          <p:cNvPr id="326" name="Google Shape;326;g332c25ea310_0_339"/>
          <p:cNvSpPr txBox="1">
            <a:spLocks noGrp="1"/>
          </p:cNvSpPr>
          <p:nvPr>
            <p:ph type="body" idx="1"/>
          </p:nvPr>
        </p:nvSpPr>
        <p:spPr>
          <a:xfrm>
            <a:off x="587619" y="1058579"/>
            <a:ext cx="5490900" cy="4325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g332c25ea310_0_339"/>
          <p:cNvSpPr txBox="1">
            <a:spLocks noGrp="1"/>
          </p:cNvSpPr>
          <p:nvPr>
            <p:ph type="body" idx="2"/>
          </p:nvPr>
        </p:nvSpPr>
        <p:spPr>
          <a:xfrm>
            <a:off x="6230816" y="1058579"/>
            <a:ext cx="55260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g332c25ea310_0_339"/>
          <p:cNvSpPr txBox="1">
            <a:spLocks noGrp="1"/>
          </p:cNvSpPr>
          <p:nvPr>
            <p:ph type="title"/>
          </p:nvPr>
        </p:nvSpPr>
        <p:spPr>
          <a:xfrm>
            <a:off x="587619" y="2403"/>
            <a:ext cx="11169300" cy="105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9"/>
        <p:cNvGrpSpPr/>
        <p:nvPr/>
      </p:nvGrpSpPr>
      <p:grpSpPr>
        <a:xfrm>
          <a:off x="0" y="0"/>
          <a:ext cx="0" cy="0"/>
          <a:chOff x="0" y="0"/>
          <a:chExt cx="0" cy="0"/>
        </a:xfrm>
      </p:grpSpPr>
      <p:sp>
        <p:nvSpPr>
          <p:cNvPr id="330" name="Google Shape;330;g332c25ea310_0_343"/>
          <p:cNvSpPr txBox="1">
            <a:spLocks noGrp="1"/>
          </p:cNvSpPr>
          <p:nvPr>
            <p:ph type="body" idx="1"/>
          </p:nvPr>
        </p:nvSpPr>
        <p:spPr>
          <a:xfrm>
            <a:off x="530999" y="1075713"/>
            <a:ext cx="5468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1" name="Google Shape;331;g332c25ea310_0_343"/>
          <p:cNvSpPr txBox="1">
            <a:spLocks noGrp="1"/>
          </p:cNvSpPr>
          <p:nvPr>
            <p:ph type="body" idx="2"/>
          </p:nvPr>
        </p:nvSpPr>
        <p:spPr>
          <a:xfrm>
            <a:off x="529004" y="1922143"/>
            <a:ext cx="54687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g332c25ea310_0_343"/>
          <p:cNvSpPr txBox="1">
            <a:spLocks noGrp="1"/>
          </p:cNvSpPr>
          <p:nvPr>
            <p:ph type="body" idx="3"/>
          </p:nvPr>
        </p:nvSpPr>
        <p:spPr>
          <a:xfrm>
            <a:off x="6172200" y="1098231"/>
            <a:ext cx="55260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3" name="Google Shape;333;g332c25ea310_0_343"/>
          <p:cNvSpPr txBox="1">
            <a:spLocks noGrp="1"/>
          </p:cNvSpPr>
          <p:nvPr>
            <p:ph type="body" idx="4"/>
          </p:nvPr>
        </p:nvSpPr>
        <p:spPr>
          <a:xfrm>
            <a:off x="6172200" y="1922143"/>
            <a:ext cx="55260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g332c25ea310_0_343"/>
          <p:cNvSpPr txBox="1">
            <a:spLocks noGrp="1"/>
          </p:cNvSpPr>
          <p:nvPr>
            <p:ph type="title"/>
          </p:nvPr>
        </p:nvSpPr>
        <p:spPr>
          <a:xfrm>
            <a:off x="529004" y="0"/>
            <a:ext cx="11169300" cy="105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5"/>
        <p:cNvGrpSpPr/>
        <p:nvPr/>
      </p:nvGrpSpPr>
      <p:grpSpPr>
        <a:xfrm>
          <a:off x="0" y="0"/>
          <a:ext cx="0" cy="0"/>
          <a:chOff x="0" y="0"/>
          <a:chExt cx="0" cy="0"/>
        </a:xfrm>
      </p:grpSpPr>
      <p:sp>
        <p:nvSpPr>
          <p:cNvPr id="336" name="Google Shape;336;g332c25ea310_0_349"/>
          <p:cNvSpPr txBox="1">
            <a:spLocks noGrp="1"/>
          </p:cNvSpPr>
          <p:nvPr>
            <p:ph type="title"/>
          </p:nvPr>
        </p:nvSpPr>
        <p:spPr>
          <a:xfrm>
            <a:off x="511419" y="0"/>
            <a:ext cx="11169300" cy="105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7"/>
        <p:cNvGrpSpPr/>
        <p:nvPr/>
      </p:nvGrpSpPr>
      <p:grpSpPr>
        <a:xfrm>
          <a:off x="0" y="0"/>
          <a:ext cx="0" cy="0"/>
          <a:chOff x="0" y="0"/>
          <a:chExt cx="0" cy="0"/>
        </a:xfrm>
      </p:grpSpPr>
      <p:sp>
        <p:nvSpPr>
          <p:cNvPr id="338" name="Google Shape;338;g332c25ea310_0_351"/>
          <p:cNvSpPr txBox="1">
            <a:spLocks noGrp="1"/>
          </p:cNvSpPr>
          <p:nvPr>
            <p:ph type="title"/>
          </p:nvPr>
        </p:nvSpPr>
        <p:spPr>
          <a:xfrm>
            <a:off x="531936" y="457200"/>
            <a:ext cx="4240200"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g332c25ea310_0_351"/>
          <p:cNvSpPr txBox="1">
            <a:spLocks noGrp="1"/>
          </p:cNvSpPr>
          <p:nvPr>
            <p:ph type="body" idx="1"/>
          </p:nvPr>
        </p:nvSpPr>
        <p:spPr>
          <a:xfrm>
            <a:off x="5183188" y="457201"/>
            <a:ext cx="6477000" cy="54039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0" name="Google Shape;340;g332c25ea310_0_351"/>
          <p:cNvSpPr txBox="1">
            <a:spLocks noGrp="1"/>
          </p:cNvSpPr>
          <p:nvPr>
            <p:ph type="body" idx="2"/>
          </p:nvPr>
        </p:nvSpPr>
        <p:spPr>
          <a:xfrm>
            <a:off x="531936" y="2057400"/>
            <a:ext cx="42402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1"/>
        <p:cNvGrpSpPr/>
        <p:nvPr/>
      </p:nvGrpSpPr>
      <p:grpSpPr>
        <a:xfrm>
          <a:off x="0" y="0"/>
          <a:ext cx="0" cy="0"/>
          <a:chOff x="0" y="0"/>
          <a:chExt cx="0" cy="0"/>
        </a:xfrm>
      </p:grpSpPr>
      <p:sp>
        <p:nvSpPr>
          <p:cNvPr id="342" name="Google Shape;342;g332c25ea310_0_355"/>
          <p:cNvSpPr txBox="1">
            <a:spLocks noGrp="1"/>
          </p:cNvSpPr>
          <p:nvPr>
            <p:ph type="title"/>
          </p:nvPr>
        </p:nvSpPr>
        <p:spPr>
          <a:xfrm>
            <a:off x="567104" y="457200"/>
            <a:ext cx="4204800"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g332c25ea310_0_355"/>
          <p:cNvSpPr>
            <a:spLocks noGrp="1"/>
          </p:cNvSpPr>
          <p:nvPr>
            <p:ph type="pic" idx="2"/>
          </p:nvPr>
        </p:nvSpPr>
        <p:spPr>
          <a:xfrm>
            <a:off x="5183187" y="457201"/>
            <a:ext cx="6492900" cy="5403900"/>
          </a:xfrm>
          <a:prstGeom prst="rect">
            <a:avLst/>
          </a:prstGeom>
          <a:noFill/>
          <a:ln>
            <a:noFill/>
          </a:ln>
        </p:spPr>
      </p:sp>
      <p:sp>
        <p:nvSpPr>
          <p:cNvPr id="344" name="Google Shape;344;g332c25ea310_0_355"/>
          <p:cNvSpPr txBox="1">
            <a:spLocks noGrp="1"/>
          </p:cNvSpPr>
          <p:nvPr>
            <p:ph type="body" idx="1"/>
          </p:nvPr>
        </p:nvSpPr>
        <p:spPr>
          <a:xfrm>
            <a:off x="567104" y="2057400"/>
            <a:ext cx="42048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pproved BNI Colors">
  <p:cSld name="Approved BNI Colors">
    <p:spTree>
      <p:nvGrpSpPr>
        <p:cNvPr id="1" name="Shape 345"/>
        <p:cNvGrpSpPr/>
        <p:nvPr/>
      </p:nvGrpSpPr>
      <p:grpSpPr>
        <a:xfrm>
          <a:off x="0" y="0"/>
          <a:ext cx="0" cy="0"/>
          <a:chOff x="0" y="0"/>
          <a:chExt cx="0" cy="0"/>
        </a:xfrm>
      </p:grpSpPr>
      <p:pic>
        <p:nvPicPr>
          <p:cNvPr id="346" name="Google Shape;346;g332c25ea310_0_359"/>
          <p:cNvPicPr preferRelativeResize="0"/>
          <p:nvPr/>
        </p:nvPicPr>
        <p:blipFill rotWithShape="1">
          <a:blip r:embed="rId2">
            <a:alphaModFix/>
          </a:blip>
          <a:srcRect/>
          <a:stretch/>
        </p:blipFill>
        <p:spPr>
          <a:xfrm>
            <a:off x="373022" y="180295"/>
            <a:ext cx="8040219" cy="5898924"/>
          </a:xfrm>
          <a:prstGeom prst="rect">
            <a:avLst/>
          </a:prstGeom>
          <a:noFill/>
          <a:ln>
            <a:noFill/>
          </a:ln>
        </p:spPr>
      </p:pic>
      <p:sp>
        <p:nvSpPr>
          <p:cNvPr id="347" name="Google Shape;347;g332c25ea310_0_359"/>
          <p:cNvSpPr txBox="1"/>
          <p:nvPr/>
        </p:nvSpPr>
        <p:spPr>
          <a:xfrm>
            <a:off x="9608423" y="1335348"/>
            <a:ext cx="10824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chemeClr val="dk1"/>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s-MX" sz="1200" b="1" i="0" u="none" strike="noStrike" cap="none">
                <a:solidFill>
                  <a:schemeClr val="dk1"/>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s-MX" sz="1200" b="1" i="0" u="none" strike="noStrike" cap="none">
                <a:solidFill>
                  <a:schemeClr val="dk1"/>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348" name="Google Shape;348;g332c25ea310_0_359"/>
          <p:cNvPicPr preferRelativeResize="0"/>
          <p:nvPr/>
        </p:nvPicPr>
        <p:blipFill rotWithShape="1">
          <a:blip r:embed="rId3">
            <a:alphaModFix/>
          </a:blip>
          <a:srcRect/>
          <a:stretch/>
        </p:blipFill>
        <p:spPr>
          <a:xfrm>
            <a:off x="9638509" y="2179337"/>
            <a:ext cx="1022176" cy="3737871"/>
          </a:xfrm>
          <a:prstGeom prst="rect">
            <a:avLst/>
          </a:prstGeom>
          <a:noFill/>
          <a:ln>
            <a:noFill/>
          </a:ln>
        </p:spPr>
      </p:pic>
      <p:pic>
        <p:nvPicPr>
          <p:cNvPr id="349" name="Google Shape;349;g332c25ea310_0_359"/>
          <p:cNvPicPr preferRelativeResize="0"/>
          <p:nvPr/>
        </p:nvPicPr>
        <p:blipFill rotWithShape="1">
          <a:blip r:embed="rId4">
            <a:alphaModFix/>
          </a:blip>
          <a:srcRect l="34829" t="35298" r="34944" b="37974"/>
          <a:stretch/>
        </p:blipFill>
        <p:spPr>
          <a:xfrm>
            <a:off x="9309718" y="2787508"/>
            <a:ext cx="1679758" cy="27351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42"/>
        <p:cNvGrpSpPr/>
        <p:nvPr/>
      </p:nvGrpSpPr>
      <p:grpSpPr>
        <a:xfrm>
          <a:off x="0" y="0"/>
          <a:ext cx="0" cy="0"/>
          <a:chOff x="0" y="0"/>
          <a:chExt cx="0" cy="0"/>
        </a:xfrm>
      </p:grpSpPr>
      <p:sp>
        <p:nvSpPr>
          <p:cNvPr id="43" name="Google Shape;43;p137"/>
          <p:cNvSpPr txBox="1">
            <a:spLocks noGrp="1"/>
          </p:cNvSpPr>
          <p:nvPr>
            <p:ph type="title"/>
          </p:nvPr>
        </p:nvSpPr>
        <p:spPr>
          <a:xfrm>
            <a:off x="597785" y="0"/>
            <a:ext cx="11169161" cy="10561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7"/>
          <p:cNvSpPr txBox="1">
            <a:spLocks noGrp="1"/>
          </p:cNvSpPr>
          <p:nvPr>
            <p:ph type="body" idx="1"/>
          </p:nvPr>
        </p:nvSpPr>
        <p:spPr>
          <a:xfrm>
            <a:off x="565417" y="1062790"/>
            <a:ext cx="11169161" cy="45280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1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p13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4.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3.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8"/>
          <p:cNvPicPr preferRelativeResize="0"/>
          <p:nvPr/>
        </p:nvPicPr>
        <p:blipFill rotWithShape="1">
          <a:blip r:embed="rId4">
            <a:alphaModFix/>
          </a:blip>
          <a:srcRect/>
          <a:stretch/>
        </p:blipFill>
        <p:spPr>
          <a:xfrm>
            <a:off x="7524273" y="4409428"/>
            <a:ext cx="4670430" cy="2445757"/>
          </a:xfrm>
          <a:prstGeom prst="rect">
            <a:avLst/>
          </a:prstGeom>
          <a:noFill/>
          <a:ln>
            <a:noFill/>
          </a:ln>
        </p:spPr>
      </p:pic>
      <p:pic>
        <p:nvPicPr>
          <p:cNvPr id="11" name="Google Shape;11;p128"/>
          <p:cNvPicPr preferRelativeResize="0"/>
          <p:nvPr/>
        </p:nvPicPr>
        <p:blipFill rotWithShape="1">
          <a:blip r:embed="rId5">
            <a:alphaModFix/>
          </a:blip>
          <a:srcRect/>
          <a:stretch/>
        </p:blipFill>
        <p:spPr>
          <a:xfrm>
            <a:off x="3816051" y="1225770"/>
            <a:ext cx="4559897" cy="17487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130"/>
          <p:cNvPicPr preferRelativeResize="0"/>
          <p:nvPr/>
        </p:nvPicPr>
        <p:blipFill rotWithShape="1">
          <a:blip r:embed="rId22">
            <a:alphaModFix/>
          </a:blip>
          <a:srcRect/>
          <a:stretch/>
        </p:blipFill>
        <p:spPr>
          <a:xfrm>
            <a:off x="10168097" y="5813346"/>
            <a:ext cx="2033474" cy="1064866"/>
          </a:xfrm>
          <a:prstGeom prst="rect">
            <a:avLst/>
          </a:prstGeom>
          <a:noFill/>
          <a:ln>
            <a:noFill/>
          </a:ln>
        </p:spPr>
      </p:pic>
      <p:sp>
        <p:nvSpPr>
          <p:cNvPr id="18" name="Google Shape;18;p130"/>
          <p:cNvSpPr txBox="1">
            <a:spLocks noGrp="1"/>
          </p:cNvSpPr>
          <p:nvPr>
            <p:ph type="title"/>
          </p:nvPr>
        </p:nvSpPr>
        <p:spPr>
          <a:xfrm>
            <a:off x="597785" y="0"/>
            <a:ext cx="11169161" cy="105617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30"/>
          <p:cNvSpPr txBox="1">
            <a:spLocks noGrp="1"/>
          </p:cNvSpPr>
          <p:nvPr>
            <p:ph type="body" idx="1"/>
          </p:nvPr>
        </p:nvSpPr>
        <p:spPr>
          <a:xfrm>
            <a:off x="565417" y="1062790"/>
            <a:ext cx="11169161" cy="45280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0" name="Google Shape;20;p130" descr="A close up of a sign&#10;&#10;Description automatically generated"/>
          <p:cNvPicPr preferRelativeResize="0"/>
          <p:nvPr/>
        </p:nvPicPr>
        <p:blipFill rotWithShape="1">
          <a:blip r:embed="rId23">
            <a:alphaModFix/>
          </a:blip>
          <a:srcRect/>
          <a:stretch/>
        </p:blipFill>
        <p:spPr>
          <a:xfrm>
            <a:off x="160963" y="6200421"/>
            <a:ext cx="798042" cy="54306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g28561f2e6ff_0_153"/>
          <p:cNvPicPr preferRelativeResize="0"/>
          <p:nvPr/>
        </p:nvPicPr>
        <p:blipFill rotWithShape="1">
          <a:blip r:embed="rId15">
            <a:alphaModFix/>
          </a:blip>
          <a:srcRect/>
          <a:stretch/>
        </p:blipFill>
        <p:spPr>
          <a:xfrm>
            <a:off x="160963" y="6351103"/>
            <a:ext cx="976497" cy="374498"/>
          </a:xfrm>
          <a:prstGeom prst="rect">
            <a:avLst/>
          </a:prstGeom>
          <a:noFill/>
          <a:ln>
            <a:noFill/>
          </a:ln>
        </p:spPr>
      </p:pic>
      <p:pic>
        <p:nvPicPr>
          <p:cNvPr id="90" name="Google Shape;90;g28561f2e6ff_0_153"/>
          <p:cNvPicPr preferRelativeResize="0"/>
          <p:nvPr/>
        </p:nvPicPr>
        <p:blipFill rotWithShape="1">
          <a:blip r:embed="rId16">
            <a:alphaModFix/>
          </a:blip>
          <a:srcRect/>
          <a:stretch/>
        </p:blipFill>
        <p:spPr>
          <a:xfrm>
            <a:off x="10168097" y="5813346"/>
            <a:ext cx="2033473" cy="1064866"/>
          </a:xfrm>
          <a:prstGeom prst="rect">
            <a:avLst/>
          </a:prstGeom>
          <a:noFill/>
          <a:ln>
            <a:noFill/>
          </a:ln>
        </p:spPr>
      </p:pic>
      <p:sp>
        <p:nvSpPr>
          <p:cNvPr id="91" name="Google Shape;91;g28561f2e6ff_0_153"/>
          <p:cNvSpPr txBox="1">
            <a:spLocks noGrp="1"/>
          </p:cNvSpPr>
          <p:nvPr>
            <p:ph type="title"/>
          </p:nvPr>
        </p:nvSpPr>
        <p:spPr>
          <a:xfrm>
            <a:off x="597785" y="0"/>
            <a:ext cx="11169300" cy="10563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g28561f2e6ff_0_153"/>
          <p:cNvSpPr txBox="1">
            <a:spLocks noGrp="1"/>
          </p:cNvSpPr>
          <p:nvPr>
            <p:ph type="body" idx="1"/>
          </p:nvPr>
        </p:nvSpPr>
        <p:spPr>
          <a:xfrm>
            <a:off x="565417" y="1062790"/>
            <a:ext cx="11169300" cy="4527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g2fb74fd6f34_0_1327"/>
          <p:cNvPicPr preferRelativeResize="0"/>
          <p:nvPr/>
        </p:nvPicPr>
        <p:blipFill rotWithShape="1">
          <a:blip r:embed="rId22">
            <a:alphaModFix/>
          </a:blip>
          <a:srcRect/>
          <a:stretch/>
        </p:blipFill>
        <p:spPr>
          <a:xfrm>
            <a:off x="160963" y="6351103"/>
            <a:ext cx="976497" cy="374498"/>
          </a:xfrm>
          <a:prstGeom prst="rect">
            <a:avLst/>
          </a:prstGeom>
          <a:noFill/>
          <a:ln>
            <a:noFill/>
          </a:ln>
        </p:spPr>
      </p:pic>
      <p:pic>
        <p:nvPicPr>
          <p:cNvPr id="143" name="Google Shape;143;g2fb74fd6f34_0_1327"/>
          <p:cNvPicPr preferRelativeResize="0"/>
          <p:nvPr/>
        </p:nvPicPr>
        <p:blipFill rotWithShape="1">
          <a:blip r:embed="rId23">
            <a:alphaModFix/>
          </a:blip>
          <a:srcRect/>
          <a:stretch/>
        </p:blipFill>
        <p:spPr>
          <a:xfrm>
            <a:off x="10168097" y="5813346"/>
            <a:ext cx="2033473" cy="1064866"/>
          </a:xfrm>
          <a:prstGeom prst="rect">
            <a:avLst/>
          </a:prstGeom>
          <a:noFill/>
          <a:ln>
            <a:noFill/>
          </a:ln>
        </p:spPr>
      </p:pic>
      <p:sp>
        <p:nvSpPr>
          <p:cNvPr id="144" name="Google Shape;144;g2fb74fd6f34_0_1327"/>
          <p:cNvSpPr txBox="1">
            <a:spLocks noGrp="1"/>
          </p:cNvSpPr>
          <p:nvPr>
            <p:ph type="title"/>
          </p:nvPr>
        </p:nvSpPr>
        <p:spPr>
          <a:xfrm>
            <a:off x="597785" y="0"/>
            <a:ext cx="11169300" cy="10563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45" name="Google Shape;145;g2fb74fd6f34_0_1327"/>
          <p:cNvSpPr txBox="1">
            <a:spLocks noGrp="1"/>
          </p:cNvSpPr>
          <p:nvPr>
            <p:ph type="body" idx="1"/>
          </p:nvPr>
        </p:nvSpPr>
        <p:spPr>
          <a:xfrm>
            <a:off x="565417" y="1062790"/>
            <a:ext cx="11169300" cy="4527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9250" algn="l" rtl="0">
              <a:lnSpc>
                <a:spcPct val="9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9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g332c25ea310_0_1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4" name="Google Shape;224;g332c25ea310_0_1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g332c25ea310_0_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g332c25ea310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g332c25ea310_0_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pic>
        <p:nvPicPr>
          <p:cNvPr id="298" name="Google Shape;298;g332c25ea310_0_311"/>
          <p:cNvPicPr preferRelativeResize="0"/>
          <p:nvPr/>
        </p:nvPicPr>
        <p:blipFill rotWithShape="1">
          <a:blip r:embed="rId15">
            <a:alphaModFix/>
          </a:blip>
          <a:srcRect/>
          <a:stretch/>
        </p:blipFill>
        <p:spPr>
          <a:xfrm>
            <a:off x="160963" y="6351103"/>
            <a:ext cx="976497" cy="374498"/>
          </a:xfrm>
          <a:prstGeom prst="rect">
            <a:avLst/>
          </a:prstGeom>
          <a:noFill/>
          <a:ln>
            <a:noFill/>
          </a:ln>
        </p:spPr>
      </p:pic>
      <p:pic>
        <p:nvPicPr>
          <p:cNvPr id="299" name="Google Shape;299;g332c25ea310_0_311"/>
          <p:cNvPicPr preferRelativeResize="0"/>
          <p:nvPr/>
        </p:nvPicPr>
        <p:blipFill rotWithShape="1">
          <a:blip r:embed="rId16">
            <a:alphaModFix/>
          </a:blip>
          <a:srcRect/>
          <a:stretch/>
        </p:blipFill>
        <p:spPr>
          <a:xfrm>
            <a:off x="10168097" y="5813346"/>
            <a:ext cx="2033473" cy="1064866"/>
          </a:xfrm>
          <a:prstGeom prst="rect">
            <a:avLst/>
          </a:prstGeom>
          <a:noFill/>
          <a:ln>
            <a:noFill/>
          </a:ln>
        </p:spPr>
      </p:pic>
      <p:sp>
        <p:nvSpPr>
          <p:cNvPr id="300" name="Google Shape;300;g332c25ea310_0_311"/>
          <p:cNvSpPr txBox="1">
            <a:spLocks noGrp="1"/>
          </p:cNvSpPr>
          <p:nvPr>
            <p:ph type="title"/>
          </p:nvPr>
        </p:nvSpPr>
        <p:spPr>
          <a:xfrm>
            <a:off x="597785" y="0"/>
            <a:ext cx="11169300" cy="10563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g332c25ea310_0_311"/>
          <p:cNvSpPr txBox="1">
            <a:spLocks noGrp="1"/>
          </p:cNvSpPr>
          <p:nvPr>
            <p:ph type="body" idx="1"/>
          </p:nvPr>
        </p:nvSpPr>
        <p:spPr>
          <a:xfrm>
            <a:off x="565417" y="1062790"/>
            <a:ext cx="11169300" cy="45279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6.xml"/><Relationship Id="rId5" Type="http://schemas.openxmlformats.org/officeDocument/2006/relationships/image" Target="../media/image18.pn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
          <p:cNvSpPr/>
          <p:nvPr/>
        </p:nvSpPr>
        <p:spPr>
          <a:xfrm>
            <a:off x="463296" y="3811938"/>
            <a:ext cx="108966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3666A"/>
              </a:buClr>
              <a:buSzPts val="6000"/>
              <a:buFont typeface="Arial"/>
              <a:buNone/>
            </a:pPr>
            <a:r>
              <a:rPr lang="es-MX" sz="6000" b="1">
                <a:solidFill>
                  <a:srgbClr val="333333"/>
                </a:solidFill>
              </a:rPr>
              <a:t>Presidencia</a:t>
            </a:r>
            <a:r>
              <a:rPr lang="es-MX" sz="2000" b="0" i="0" u="none" strike="noStrike" cap="none">
                <a:solidFill>
                  <a:srgbClr val="333333"/>
                </a:solidFill>
                <a:latin typeface="Arial"/>
                <a:ea typeface="Arial"/>
                <a:cs typeface="Arial"/>
                <a:sym typeface="Arial"/>
              </a:rPr>
              <a:t> </a:t>
            </a:r>
            <a:endParaRPr sz="2400" b="0" i="0" u="none" strike="noStrike" cap="none">
              <a:solidFill>
                <a:srgbClr val="33333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f4849cb2b8_0_0"/>
          <p:cNvSpPr txBox="1"/>
          <p:nvPr/>
        </p:nvSpPr>
        <p:spPr>
          <a:xfrm>
            <a:off x="7725100" y="178200"/>
            <a:ext cx="4046400" cy="455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s-MX" sz="1600" b="1" i="0" u="none" strike="noStrike" cap="none">
                <a:solidFill>
                  <a:srgbClr val="000000"/>
                </a:solidFill>
                <a:latin typeface="Arial"/>
                <a:ea typeface="Arial"/>
                <a:cs typeface="Arial"/>
                <a:sym typeface="Arial"/>
              </a:rPr>
              <a:t>Agenda Semanal en línea:</a:t>
            </a:r>
            <a:endParaRPr sz="1600" b="1"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Networking abierto</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Bienvenida a visitantes y miembros.</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El valor central de la semana</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Reconocimiento al equipo de liderazgo</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Educación sobre networking</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highlight>
                  <a:srgbClr val="FFF2CC"/>
                </a:highlight>
                <a:latin typeface="Arial"/>
                <a:ea typeface="Arial"/>
                <a:cs typeface="Arial"/>
                <a:sym typeface="Arial"/>
              </a:rPr>
              <a:t>Presentación semanal de los miembros</a:t>
            </a:r>
            <a:endParaRPr sz="1400" b="0" i="0" u="none" strike="noStrike" cap="none">
              <a:solidFill>
                <a:srgbClr val="000000"/>
              </a:solidFill>
              <a:highlight>
                <a:srgbClr val="FFF2CC"/>
              </a:highlight>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Presentación de los visitantes</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highlight>
                  <a:srgbClr val="EAD1DC"/>
                </a:highlight>
                <a:latin typeface="Arial"/>
                <a:ea typeface="Arial"/>
                <a:cs typeface="Arial"/>
                <a:sym typeface="Arial"/>
              </a:rPr>
              <a:t>Actividad Generadora de Negocios</a:t>
            </a:r>
            <a:endParaRPr sz="1400" b="0" i="0" u="none" strike="noStrike" cap="none">
              <a:solidFill>
                <a:srgbClr val="000000"/>
              </a:solidFill>
              <a:highlight>
                <a:srgbClr val="EAD1DC"/>
              </a:highlight>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Oradores realizan su presentación principal de 5 a 10 minutos</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highlight>
                  <a:srgbClr val="FFF2CC"/>
                </a:highlight>
                <a:latin typeface="Arial"/>
                <a:ea typeface="Arial"/>
                <a:cs typeface="Arial"/>
                <a:sym typeface="Arial"/>
              </a:rPr>
              <a:t>Referencias y testimonios</a:t>
            </a:r>
            <a:endParaRPr sz="1400" b="0" i="0" u="none" strike="noStrike" cap="none">
              <a:solidFill>
                <a:srgbClr val="000000"/>
              </a:solidFill>
              <a:highlight>
                <a:srgbClr val="FFF2CC"/>
              </a:highlight>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Celebraciones (Informe de vicepresidente, miembros nuevos y renovaciones, Networkers notables)</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a:pPr>
            <a:r>
              <a:rPr lang="es-MX" sz="1400" b="0" i="0" u="none" strike="noStrike" cap="none">
                <a:solidFill>
                  <a:srgbClr val="000000"/>
                </a:solidFill>
                <a:latin typeface="Arial"/>
                <a:ea typeface="Arial"/>
                <a:cs typeface="Arial"/>
                <a:sym typeface="Arial"/>
              </a:rPr>
              <a:t>Cierre de la reunión (agradecimiento a los visitantes y anuncios de BNI)</a:t>
            </a:r>
            <a:endParaRPr sz="1400" b="0" i="0" u="none" strike="noStrike" cap="none">
              <a:solidFill>
                <a:srgbClr val="000000"/>
              </a:solidFill>
              <a:latin typeface="Arial"/>
              <a:ea typeface="Arial"/>
              <a:cs typeface="Arial"/>
              <a:sym typeface="Arial"/>
            </a:endParaRPr>
          </a:p>
        </p:txBody>
      </p:sp>
      <p:sp>
        <p:nvSpPr>
          <p:cNvPr id="415" name="Google Shape;415;g2f4849cb2b8_0_0"/>
          <p:cNvSpPr/>
          <p:nvPr/>
        </p:nvSpPr>
        <p:spPr>
          <a:xfrm>
            <a:off x="65700" y="5722875"/>
            <a:ext cx="1103700" cy="10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2f4849cb2b8_0_0"/>
          <p:cNvSpPr txBox="1"/>
          <p:nvPr/>
        </p:nvSpPr>
        <p:spPr>
          <a:xfrm>
            <a:off x="139250" y="178200"/>
            <a:ext cx="6779100" cy="653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s-MX" sz="1600" b="1" i="0" u="none" strike="noStrike" cap="none">
                <a:solidFill>
                  <a:srgbClr val="000000"/>
                </a:solidFill>
                <a:latin typeface="Arial"/>
                <a:ea typeface="Arial"/>
                <a:cs typeface="Arial"/>
                <a:sym typeface="Arial"/>
              </a:rPr>
              <a:t>Agenda Semanal Presencial:</a:t>
            </a:r>
            <a:endParaRPr sz="1600" b="1" i="0" u="none" strike="noStrike" cap="none">
              <a:solidFill>
                <a:srgbClr val="000000"/>
              </a:solidFill>
              <a:latin typeface="Arial"/>
              <a:ea typeface="Arial"/>
              <a:cs typeface="Arial"/>
              <a:sym typeface="Arial"/>
            </a:endParaRPr>
          </a:p>
          <a:p>
            <a:pPr marL="457200" marR="0" lvl="0" indent="-317500" algn="l" rtl="0">
              <a:lnSpc>
                <a:spcPct val="115000"/>
              </a:lnSpc>
              <a:spcBef>
                <a:spcPts val="120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Networking Abierto</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Bienvenida a Visitantes y Presentación del Equipo de Liderazgo, Comité de Membresía, Anfitriones, Coordinación de Educación, Coordinador de Crecimiento y Coordinador de Mentores.</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Valor de la semana</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Propósito y Visión General de BNI®</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Educación sobre Networking</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Reconocimiento: Anunciar a los Líderes en Networking de BNI®</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Dar la Bienvenida a Miembros Nuevos de la Organización o a los que Renovaron</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highlight>
                  <a:srgbClr val="FFF2CC"/>
                </a:highlight>
                <a:latin typeface="Arial"/>
                <a:ea typeface="Arial"/>
                <a:cs typeface="Arial"/>
                <a:sym typeface="Arial"/>
              </a:rPr>
              <a:t>Presentación Semanal de los Miembros</a:t>
            </a:r>
            <a:endParaRPr sz="1400" b="0" i="0" u="none" strike="noStrike" cap="none">
              <a:solidFill>
                <a:srgbClr val="000000"/>
              </a:solidFill>
              <a:highlight>
                <a:srgbClr val="FFF2CC"/>
              </a:highlight>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Bienvenida a los Visitantes de BNI® y presentación</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Reporte del Vicepresidente</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Informe del Comité de Membresía</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El Secretario Tesorero anuncia la lista de Oradores</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Orador (u oradores) da presentación de 5-10 Minutos.</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highlight>
                  <a:srgbClr val="FFF2CC"/>
                </a:highlight>
                <a:latin typeface="Arial"/>
                <a:ea typeface="Arial"/>
                <a:cs typeface="Arial"/>
                <a:sym typeface="Arial"/>
              </a:rPr>
              <a:t>Referencias y Testimonios</a:t>
            </a:r>
            <a:endParaRPr sz="1400" b="0" i="0" u="none" strike="noStrike" cap="none">
              <a:solidFill>
                <a:srgbClr val="000000"/>
              </a:solidFill>
              <a:highlight>
                <a:srgbClr val="FFF2CC"/>
              </a:highlight>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Verificación de Referencias</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Agradecimiento del Presidente a los Visitantes</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Reporte del Secretario/Tesorero</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Anuncios, Recordatorios y Reportes Especiales de BNI®</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Sorteo del Premio(s) para los Miembros que Hayan Traído Visitantes o Referencias</a:t>
            </a:r>
            <a:endParaRPr sz="14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es-MX" sz="1400" b="0" i="0" u="none" strike="noStrike" cap="none">
                <a:solidFill>
                  <a:srgbClr val="000000"/>
                </a:solidFill>
                <a:latin typeface="Arial"/>
                <a:ea typeface="Arial"/>
                <a:cs typeface="Arial"/>
                <a:sym typeface="Arial"/>
              </a:rPr>
              <a:t>Cierre de la Reunión</a:t>
            </a:r>
            <a:endParaRPr sz="1400" b="0" i="0" u="none" strike="noStrike" cap="none">
              <a:solidFill>
                <a:srgbClr val="000000"/>
              </a:solidFill>
              <a:latin typeface="Arial"/>
              <a:ea typeface="Arial"/>
              <a:cs typeface="Arial"/>
              <a:sym typeface="Arial"/>
            </a:endParaRPr>
          </a:p>
        </p:txBody>
      </p:sp>
      <p:sp>
        <p:nvSpPr>
          <p:cNvPr id="417" name="Google Shape;417;g2f4849cb2b8_0_0"/>
          <p:cNvSpPr txBox="1"/>
          <p:nvPr/>
        </p:nvSpPr>
        <p:spPr>
          <a:xfrm>
            <a:off x="7133875" y="5421625"/>
            <a:ext cx="4493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200" b="1">
                <a:solidFill>
                  <a:schemeClr val="dk1"/>
                </a:solidFill>
              </a:rPr>
              <a:t>Pag. 12 </a:t>
            </a:r>
            <a:endParaRPr sz="2200" b="1">
              <a:solidFill>
                <a:schemeClr val="dk1"/>
              </a:solidFill>
            </a:endParaRPr>
          </a:p>
          <a:p>
            <a:pPr marL="0" lvl="0" indent="0" algn="l" rtl="0">
              <a:spcBef>
                <a:spcPts val="0"/>
              </a:spcBef>
              <a:spcAft>
                <a:spcPts val="0"/>
              </a:spcAft>
              <a:buNone/>
            </a:pPr>
            <a:r>
              <a:rPr lang="es-MX" sz="2200" b="1">
                <a:solidFill>
                  <a:schemeClr val="dk1"/>
                </a:solidFill>
              </a:rPr>
              <a:t>Manual del Equipo de Liderazgo</a:t>
            </a:r>
            <a:endParaRPr sz="22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3aba7d41e2_0_0"/>
          <p:cNvSpPr txBox="1">
            <a:spLocks noGrp="1"/>
          </p:cNvSpPr>
          <p:nvPr>
            <p:ph type="title"/>
          </p:nvPr>
        </p:nvSpPr>
        <p:spPr>
          <a:xfrm>
            <a:off x="565417" y="387449"/>
            <a:ext cx="11169300" cy="10563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s-MX" sz="2400">
                <a:solidFill>
                  <a:srgbClr val="C00000"/>
                </a:solidFill>
              </a:rPr>
              <a:t>📌 ¿Quién será tu Zoom Master?</a:t>
            </a:r>
            <a:endParaRPr sz="2400">
              <a:solidFill>
                <a:srgbClr val="C00000"/>
              </a:solidFill>
            </a:endParaRPr>
          </a:p>
          <a:p>
            <a:pPr marL="0" lvl="0" indent="0" algn="l" rtl="0">
              <a:spcBef>
                <a:spcPts val="1200"/>
              </a:spcBef>
              <a:spcAft>
                <a:spcPts val="0"/>
              </a:spcAft>
              <a:buClr>
                <a:schemeClr val="dk1"/>
              </a:buClr>
              <a:buSzPts val="4000"/>
              <a:buFont typeface="Arial"/>
              <a:buNone/>
            </a:pPr>
            <a:endParaRPr>
              <a:solidFill>
                <a:schemeClr val="dk1"/>
              </a:solidFill>
            </a:endParaRPr>
          </a:p>
        </p:txBody>
      </p:sp>
      <p:sp>
        <p:nvSpPr>
          <p:cNvPr id="423" name="Google Shape;423;g33aba7d41e2_0_0"/>
          <p:cNvSpPr txBox="1"/>
          <p:nvPr/>
        </p:nvSpPr>
        <p:spPr>
          <a:xfrm>
            <a:off x="184275" y="2331925"/>
            <a:ext cx="11531700" cy="3491100"/>
          </a:xfrm>
          <a:prstGeom prst="rect">
            <a:avLst/>
          </a:prstGeom>
          <a:noFill/>
          <a:ln>
            <a:noFill/>
          </a:ln>
        </p:spPr>
        <p:txBody>
          <a:bodyPr spcFirstLastPara="1" wrap="square" lIns="91425" tIns="45700" rIns="91425" bIns="45700" anchor="ctr"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s-MX" sz="8800">
                <a:solidFill>
                  <a:schemeClr val="dk1"/>
                </a:solidFill>
              </a:rPr>
              <a:t>La persona con el rol de </a:t>
            </a:r>
            <a:r>
              <a:rPr lang="es-MX" sz="8800" b="1">
                <a:solidFill>
                  <a:schemeClr val="dk1"/>
                </a:solidFill>
              </a:rPr>
              <a:t>Zoom Master</a:t>
            </a:r>
            <a:r>
              <a:rPr lang="es-MX" sz="8800">
                <a:solidFill>
                  <a:schemeClr val="dk1"/>
                </a:solidFill>
              </a:rPr>
              <a:t> es clave para que la reunión online fluya sin contratiempos. Será la persona encargada de:</a:t>
            </a:r>
            <a:endParaRPr sz="88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s-MX" sz="8800">
                <a:solidFill>
                  <a:schemeClr val="dk1"/>
                </a:solidFill>
              </a:rPr>
              <a:t>✅ </a:t>
            </a:r>
            <a:r>
              <a:rPr lang="es-MX" sz="8800" b="1">
                <a:solidFill>
                  <a:schemeClr val="dk1"/>
                </a:solidFill>
              </a:rPr>
              <a:t>Crear salas</a:t>
            </a:r>
            <a:r>
              <a:rPr lang="es-MX" sz="8800">
                <a:solidFill>
                  <a:schemeClr val="dk1"/>
                </a:solidFill>
              </a:rPr>
              <a:t> para la </a:t>
            </a:r>
            <a:r>
              <a:rPr lang="es-MX" sz="8800" b="1">
                <a:solidFill>
                  <a:schemeClr val="dk1"/>
                </a:solidFill>
              </a:rPr>
              <a:t>red abierta</a:t>
            </a:r>
            <a:endParaRPr sz="8800" b="1">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s-MX" sz="8800">
                <a:solidFill>
                  <a:schemeClr val="dk1"/>
                </a:solidFill>
              </a:rPr>
              <a:t>✅ </a:t>
            </a:r>
            <a:r>
              <a:rPr lang="es-MX" sz="8800" b="1">
                <a:solidFill>
                  <a:schemeClr val="dk1"/>
                </a:solidFill>
              </a:rPr>
              <a:t>Administrar visitantes e invitados</a:t>
            </a:r>
            <a:r>
              <a:rPr lang="es-MX" sz="8800">
                <a:solidFill>
                  <a:schemeClr val="dk1"/>
                </a:solidFill>
              </a:rPr>
              <a:t> durante la reunión</a:t>
            </a:r>
            <a:endParaRPr sz="88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s-MX" sz="8800">
                <a:solidFill>
                  <a:schemeClr val="dk1"/>
                </a:solidFill>
              </a:rPr>
              <a:t>✅ </a:t>
            </a:r>
            <a:r>
              <a:rPr lang="es-MX" sz="8800" b="1">
                <a:solidFill>
                  <a:schemeClr val="dk1"/>
                </a:solidFill>
              </a:rPr>
              <a:t>Organizar salas</a:t>
            </a:r>
            <a:r>
              <a:rPr lang="es-MX" sz="8800">
                <a:solidFill>
                  <a:schemeClr val="dk1"/>
                </a:solidFill>
              </a:rPr>
              <a:t> para </a:t>
            </a:r>
            <a:r>
              <a:rPr lang="es-MX" sz="8800" b="1">
                <a:solidFill>
                  <a:schemeClr val="dk1"/>
                </a:solidFill>
              </a:rPr>
              <a:t>orientación de visitantes y entrevistas</a:t>
            </a:r>
            <a:endParaRPr sz="8800" b="1">
              <a:solidFill>
                <a:schemeClr val="dk1"/>
              </a:solidFill>
            </a:endParaRPr>
          </a:p>
          <a:p>
            <a:pPr marL="0" lvl="0" indent="0" algn="l" rtl="0">
              <a:lnSpc>
                <a:spcPct val="115000"/>
              </a:lnSpc>
              <a:spcBef>
                <a:spcPts val="1200"/>
              </a:spcBef>
              <a:spcAft>
                <a:spcPts val="0"/>
              </a:spcAft>
              <a:buNone/>
            </a:pPr>
            <a:r>
              <a:rPr lang="es-MX" sz="8800">
                <a:solidFill>
                  <a:schemeClr val="dk1"/>
                </a:solidFill>
              </a:rPr>
              <a:t>Su apoyo te permitirá enfocarte en presidir la reunión sin preocuparte por los aspectos tecnológicos.</a:t>
            </a:r>
            <a:endParaRPr sz="8800"/>
          </a:p>
          <a:p>
            <a:pPr marL="0" lvl="0" indent="0" algn="l" rtl="0">
              <a:lnSpc>
                <a:spcPct val="115000"/>
              </a:lnSpc>
              <a:spcBef>
                <a:spcPts val="1200"/>
              </a:spcBef>
              <a:spcAft>
                <a:spcPts val="0"/>
              </a:spcAft>
              <a:buNone/>
            </a:pPr>
            <a:endParaRPr sz="4400"/>
          </a:p>
          <a:p>
            <a:pPr marL="0" lvl="0" indent="0" algn="l" rtl="0">
              <a:lnSpc>
                <a:spcPct val="115000"/>
              </a:lnSpc>
              <a:spcBef>
                <a:spcPts val="1200"/>
              </a:spcBef>
              <a:spcAft>
                <a:spcPts val="0"/>
              </a:spcAft>
              <a:buNone/>
            </a:pPr>
            <a:r>
              <a:rPr lang="es-MX" sz="8800">
                <a:solidFill>
                  <a:srgbClr val="000000"/>
                </a:solidFill>
              </a:rPr>
              <a:t>Capacitaci</a:t>
            </a:r>
            <a:r>
              <a:rPr lang="es-MX" sz="8800"/>
              <a:t>ón </a:t>
            </a:r>
            <a:r>
              <a:rPr lang="es-MX" sz="8800" b="1">
                <a:solidFill>
                  <a:srgbClr val="000000"/>
                </a:solidFill>
              </a:rPr>
              <a:t>“Zoom Master”</a:t>
            </a:r>
            <a:endParaRPr sz="8800" b="1">
              <a:solidFill>
                <a:srgbClr val="000000"/>
              </a:solidFill>
            </a:endParaRPr>
          </a:p>
          <a:p>
            <a:pPr marL="0" lvl="0" indent="0" algn="l" rtl="0">
              <a:lnSpc>
                <a:spcPct val="115000"/>
              </a:lnSpc>
              <a:spcBef>
                <a:spcPts val="1200"/>
              </a:spcBef>
              <a:spcAft>
                <a:spcPts val="0"/>
              </a:spcAft>
              <a:buNone/>
            </a:pPr>
            <a:endParaRPr sz="8800" b="1">
              <a:solidFill>
                <a:srgbClr val="000000"/>
              </a:solidFill>
            </a:endParaRPr>
          </a:p>
          <a:p>
            <a:pPr marL="0" lvl="0" indent="0" algn="l" rtl="0">
              <a:lnSpc>
                <a:spcPct val="115000"/>
              </a:lnSpc>
              <a:spcBef>
                <a:spcPts val="1200"/>
              </a:spcBef>
              <a:spcAft>
                <a:spcPts val="0"/>
              </a:spcAft>
              <a:buNone/>
            </a:pPr>
            <a:r>
              <a:rPr lang="es-MX" sz="8800">
                <a:solidFill>
                  <a:srgbClr val="000000"/>
                </a:solidFill>
              </a:rPr>
              <a:t>📌 Manejo de zoom nivel ninja</a:t>
            </a:r>
            <a:r>
              <a:rPr lang="es-MX" sz="8800" b="1">
                <a:solidFill>
                  <a:srgbClr val="000000"/>
                </a:solidFill>
              </a:rPr>
              <a:t> para una reunión semanal exitosa.</a:t>
            </a:r>
            <a:endParaRPr sz="8800" b="1">
              <a:solidFill>
                <a:srgbClr val="000000"/>
              </a:solidFill>
            </a:endParaRPr>
          </a:p>
          <a:p>
            <a:pPr marL="0" lvl="0" indent="0" algn="l" rtl="0">
              <a:lnSpc>
                <a:spcPct val="115000"/>
              </a:lnSpc>
              <a:spcBef>
                <a:spcPts val="1200"/>
              </a:spcBef>
              <a:spcAft>
                <a:spcPts val="0"/>
              </a:spcAft>
              <a:buNone/>
            </a:pPr>
            <a:r>
              <a:rPr lang="es-MX" sz="8000" b="1" i="1"/>
              <a:t>Solicita a tu director consultor el enlace universal en el que se encuentran los enlaces de registro de todas las capacitaciones.</a:t>
            </a:r>
            <a:endParaRPr sz="8000" b="1" i="1"/>
          </a:p>
          <a:p>
            <a:pPr marL="0" lvl="0" indent="0" algn="l" rtl="0">
              <a:lnSpc>
                <a:spcPct val="115000"/>
              </a:lnSpc>
              <a:spcBef>
                <a:spcPts val="1400"/>
              </a:spcBef>
              <a:spcAft>
                <a:spcPts val="0"/>
              </a:spcAft>
              <a:buNone/>
            </a:pPr>
            <a:endParaRPr sz="2688">
              <a:solidFill>
                <a:srgbClr val="000000"/>
              </a:solidFill>
            </a:endParaRPr>
          </a:p>
          <a:p>
            <a:pPr marL="0" lvl="0" indent="0" algn="l" rtl="0">
              <a:lnSpc>
                <a:spcPct val="115000"/>
              </a:lnSpc>
              <a:spcBef>
                <a:spcPts val="1400"/>
              </a:spcBef>
              <a:spcAft>
                <a:spcPts val="0"/>
              </a:spcAft>
              <a:buNone/>
            </a:pPr>
            <a:endParaRPr sz="2577" b="1">
              <a:solidFill>
                <a:srgbClr val="000000"/>
              </a:solidFill>
            </a:endParaRPr>
          </a:p>
          <a:p>
            <a:pPr marL="0" lvl="0" indent="0" algn="l" rtl="0">
              <a:lnSpc>
                <a:spcPct val="115000"/>
              </a:lnSpc>
              <a:spcBef>
                <a:spcPts val="1400"/>
              </a:spcBef>
              <a:spcAft>
                <a:spcPts val="400"/>
              </a:spcAft>
              <a:buNone/>
            </a:pPr>
            <a:endParaRPr sz="2577" b="1">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332c25ea310_0_276"/>
          <p:cNvSpPr txBox="1">
            <a:spLocks noGrp="1"/>
          </p:cNvSpPr>
          <p:nvPr>
            <p:ph type="title"/>
          </p:nvPr>
        </p:nvSpPr>
        <p:spPr>
          <a:xfrm>
            <a:off x="382525" y="2271352"/>
            <a:ext cx="11169300" cy="19854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Tema 3</a:t>
            </a:r>
            <a:endParaRPr sz="3400">
              <a:solidFill>
                <a:schemeClr val="lt1"/>
              </a:solidFill>
            </a:endParaRPr>
          </a:p>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Actividad Generadora de Negocios en la Agenda Online: Impulsando el Crecimiento del Capítulo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32c25ea310_0_280"/>
          <p:cNvSpPr txBox="1">
            <a:spLocks noGrp="1"/>
          </p:cNvSpPr>
          <p:nvPr>
            <p:ph type="title"/>
          </p:nvPr>
        </p:nvSpPr>
        <p:spPr>
          <a:xfrm>
            <a:off x="565417" y="235049"/>
            <a:ext cx="11169300" cy="10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000"/>
              <a:buFont typeface="Arial"/>
              <a:buNone/>
            </a:pPr>
            <a:r>
              <a:rPr lang="es-MX"/>
              <a:t>¿Para qué sirve esta actividad?</a:t>
            </a:r>
            <a:endParaRPr/>
          </a:p>
        </p:txBody>
      </p:sp>
      <p:sp>
        <p:nvSpPr>
          <p:cNvPr id="434" name="Google Shape;434;g332c25ea310_0_280"/>
          <p:cNvSpPr txBox="1">
            <a:spLocks noGrp="1"/>
          </p:cNvSpPr>
          <p:nvPr>
            <p:ph type="body" idx="1"/>
          </p:nvPr>
        </p:nvSpPr>
        <p:spPr>
          <a:xfrm>
            <a:off x="564928" y="1596025"/>
            <a:ext cx="11169600" cy="4519500"/>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rgbClr val="000000"/>
              </a:buClr>
              <a:buSzPts val="2800"/>
              <a:buNone/>
            </a:pPr>
            <a:r>
              <a:rPr lang="es-MX" sz="4000"/>
              <a:t>La meta es “Fomentar la participación adicional de miembros y visitantes, establecer relaciones y que posiblemente se generen referencias”.</a:t>
            </a:r>
            <a:endParaRPr/>
          </a:p>
          <a:p>
            <a:pPr marL="228600" lvl="0" indent="-50800" algn="l" rtl="0">
              <a:lnSpc>
                <a:spcPct val="90000"/>
              </a:lnSpc>
              <a:spcBef>
                <a:spcPts val="0"/>
              </a:spcBef>
              <a:spcAft>
                <a:spcPts val="0"/>
              </a:spcAft>
              <a:buClr>
                <a:srgbClr val="000000"/>
              </a:buClr>
              <a:buSzPts val="2800"/>
              <a:buNone/>
            </a:pPr>
            <a:endParaRPr sz="4000"/>
          </a:p>
          <a:p>
            <a:pPr marL="228600" lvl="0" indent="-50800" algn="l" rtl="0">
              <a:lnSpc>
                <a:spcPct val="90000"/>
              </a:lnSpc>
              <a:spcBef>
                <a:spcPts val="0"/>
              </a:spcBef>
              <a:spcAft>
                <a:spcPts val="0"/>
              </a:spcAft>
              <a:buClr>
                <a:srgbClr val="000000"/>
              </a:buClr>
              <a:buSzPts val="2800"/>
              <a:buNone/>
            </a:pPr>
            <a:r>
              <a:rPr lang="es-MX" sz="4000"/>
              <a:t>Brinda frescura a la sesión teniendo otro momento de contacto para socios y visitantes.</a:t>
            </a:r>
            <a:endParaRPr sz="4000"/>
          </a:p>
          <a:p>
            <a:pPr marL="228600" lvl="0" indent="-50800" algn="l" rtl="0">
              <a:lnSpc>
                <a:spcPct val="90000"/>
              </a:lnSpc>
              <a:spcBef>
                <a:spcPts val="0"/>
              </a:spcBef>
              <a:spcAft>
                <a:spcPts val="0"/>
              </a:spcAft>
              <a:buClr>
                <a:srgbClr val="000000"/>
              </a:buClr>
              <a:buSzPts val="2800"/>
              <a:buNone/>
            </a:pPr>
            <a:endParaRPr/>
          </a:p>
          <a:p>
            <a:pPr marL="228600" lvl="0" indent="-50800" algn="l" rtl="0">
              <a:lnSpc>
                <a:spcPct val="90000"/>
              </a:lnSpc>
              <a:spcBef>
                <a:spcPts val="0"/>
              </a:spcBef>
              <a:spcAft>
                <a:spcPts val="0"/>
              </a:spcAft>
              <a:buClr>
                <a:srgbClr val="000000"/>
              </a:buClr>
              <a:buSzPts val="2800"/>
              <a:buNone/>
            </a:pPr>
            <a:r>
              <a:rPr lang="es-MX"/>
              <a:t> </a:t>
            </a:r>
            <a:endParaRPr/>
          </a:p>
          <a:p>
            <a:pPr marL="228600" lvl="0" indent="-50800" algn="l" rtl="0">
              <a:lnSpc>
                <a:spcPct val="90000"/>
              </a:lnSpc>
              <a:spcBef>
                <a:spcPts val="0"/>
              </a:spcBef>
              <a:spcAft>
                <a:spcPts val="0"/>
              </a:spcAft>
              <a:buClr>
                <a:srgbClr val="000000"/>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332c25ea310_0_285"/>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000"/>
              <a:buFont typeface="Arial"/>
              <a:buNone/>
            </a:pPr>
            <a:r>
              <a:rPr lang="es-MX"/>
              <a:t>¿Cómo se lleva a cabo?</a:t>
            </a:r>
            <a:endParaRPr/>
          </a:p>
        </p:txBody>
      </p:sp>
      <p:sp>
        <p:nvSpPr>
          <p:cNvPr id="440" name="Google Shape;440;g332c25ea310_0_285"/>
          <p:cNvSpPr txBox="1">
            <a:spLocks noGrp="1"/>
          </p:cNvSpPr>
          <p:nvPr>
            <p:ph type="body" idx="1"/>
          </p:nvPr>
        </p:nvSpPr>
        <p:spPr>
          <a:xfrm>
            <a:off x="565278" y="1146588"/>
            <a:ext cx="11169600" cy="4519500"/>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rgbClr val="000000"/>
              </a:buClr>
              <a:buSzPts val="2800"/>
              <a:buNone/>
            </a:pPr>
            <a:r>
              <a:rPr lang="es-MX"/>
              <a:t>“En cumplimiento de nuestros valores fundamentales de construir relaciones y Ganar Dando®, regresaremos a </a:t>
            </a:r>
            <a:r>
              <a:rPr lang="es-MX" b="1"/>
              <a:t>salas de grupos pequeños</a:t>
            </a:r>
            <a:r>
              <a:rPr lang="es-MX"/>
              <a:t> para continuar las conversaciones y </a:t>
            </a:r>
            <a:r>
              <a:rPr lang="es-MX" b="1"/>
              <a:t>discutir oportunidades de referencias mutuas</a:t>
            </a:r>
            <a:r>
              <a:rPr lang="es-MX"/>
              <a:t>. Para que todos tengan la oportunidad de contribuir, tómense unos 2 minutos cada uno para hablar. Es posible asignar a alguien como cronometrador. Cuando termine el tiempo de las salas de grupos pequeños, las salas se cerrarán automáticamente y lo llevarán de regreso a la sala de reuniones principal donde continuaremos el resto de la reunión”. </a:t>
            </a:r>
            <a:endParaRPr/>
          </a:p>
        </p:txBody>
      </p:sp>
      <p:sp>
        <p:nvSpPr>
          <p:cNvPr id="441" name="Google Shape;441;g332c25ea310_0_285"/>
          <p:cNvSpPr txBox="1"/>
          <p:nvPr/>
        </p:nvSpPr>
        <p:spPr>
          <a:xfrm>
            <a:off x="6842050" y="5749925"/>
            <a:ext cx="44931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MX" sz="2200" b="1" i="0" u="none" strike="noStrike" cap="none">
                <a:solidFill>
                  <a:schemeClr val="dk1"/>
                </a:solidFill>
                <a:latin typeface="Arial"/>
                <a:ea typeface="Arial"/>
                <a:cs typeface="Arial"/>
                <a:sym typeface="Arial"/>
              </a:rPr>
              <a:t>Pag. 25 </a:t>
            </a: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s-MX" sz="2200" b="1" i="0" u="none" strike="noStrike" cap="none">
                <a:solidFill>
                  <a:schemeClr val="dk1"/>
                </a:solidFill>
                <a:latin typeface="Arial"/>
                <a:ea typeface="Arial"/>
                <a:cs typeface="Arial"/>
                <a:sym typeface="Arial"/>
              </a:rPr>
              <a:t>Manual del Equipo de Liderazgo</a:t>
            </a:r>
            <a:endParaRPr sz="2200" b="1"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32c25ea310_0_291"/>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000"/>
              <a:buFont typeface="Arial"/>
              <a:buNone/>
            </a:pPr>
            <a:r>
              <a:rPr lang="es-MX"/>
              <a:t>Pasos para Implementarla</a:t>
            </a:r>
            <a:endParaRPr/>
          </a:p>
        </p:txBody>
      </p:sp>
      <p:sp>
        <p:nvSpPr>
          <p:cNvPr id="447" name="Google Shape;447;g332c25ea310_0_291"/>
          <p:cNvSpPr txBox="1">
            <a:spLocks noGrp="1"/>
          </p:cNvSpPr>
          <p:nvPr>
            <p:ph type="body" idx="1"/>
          </p:nvPr>
        </p:nvSpPr>
        <p:spPr>
          <a:xfrm>
            <a:off x="565278" y="1146588"/>
            <a:ext cx="11169600" cy="4519500"/>
          </a:xfrm>
          <a:prstGeom prst="rect">
            <a:avLst/>
          </a:prstGeom>
          <a:noFill/>
          <a:ln>
            <a:noFill/>
          </a:ln>
        </p:spPr>
        <p:txBody>
          <a:bodyPr spcFirstLastPara="1" wrap="square" lIns="91425" tIns="45700" rIns="91425" bIns="45700" anchor="t" anchorCtr="0">
            <a:normAutofit fontScale="92500" lnSpcReduction="20000"/>
          </a:bodyPr>
          <a:lstStyle/>
          <a:p>
            <a:pPr marL="520700" lvl="0" indent="-514349" algn="just" rtl="0">
              <a:lnSpc>
                <a:spcPct val="90000"/>
              </a:lnSpc>
              <a:spcBef>
                <a:spcPts val="0"/>
              </a:spcBef>
              <a:spcAft>
                <a:spcPts val="0"/>
              </a:spcAft>
              <a:buSzPct val="108107"/>
              <a:buAutoNum type="arabicPeriod"/>
            </a:pPr>
            <a:r>
              <a:rPr lang="es-MX" sz="3500"/>
              <a:t>Explicar a los socios antes de la sesión que se añadirá una actividad de minirooms dentro de la sesión con el objetivo de generar referencias.</a:t>
            </a:r>
            <a:endParaRPr/>
          </a:p>
          <a:p>
            <a:pPr marL="520700" lvl="0" indent="-514349" algn="just" rtl="0">
              <a:lnSpc>
                <a:spcPct val="90000"/>
              </a:lnSpc>
              <a:spcBef>
                <a:spcPts val="0"/>
              </a:spcBef>
              <a:spcAft>
                <a:spcPts val="0"/>
              </a:spcAft>
              <a:buSzPct val="108107"/>
              <a:buAutoNum type="arabicPeriod"/>
            </a:pPr>
            <a:r>
              <a:rPr lang="es-MX" sz="3500"/>
              <a:t>Coordinarse con el Zoom Master para la creación de minirooms previo al momento de la actividad.</a:t>
            </a:r>
            <a:endParaRPr/>
          </a:p>
          <a:p>
            <a:pPr marL="520700" lvl="0" indent="-514349" algn="just" rtl="0">
              <a:lnSpc>
                <a:spcPct val="90000"/>
              </a:lnSpc>
              <a:spcBef>
                <a:spcPts val="0"/>
              </a:spcBef>
              <a:spcAft>
                <a:spcPts val="0"/>
              </a:spcAft>
              <a:buSzPct val="108107"/>
              <a:buAutoNum type="arabicPeriod"/>
            </a:pPr>
            <a:r>
              <a:rPr lang="es-MX" sz="3500"/>
              <a:t>Presentar una diapositiva para explicar la actividad.</a:t>
            </a:r>
            <a:endParaRPr/>
          </a:p>
          <a:p>
            <a:pPr marL="520700" lvl="0" indent="-514349" algn="just" rtl="0">
              <a:lnSpc>
                <a:spcPct val="90000"/>
              </a:lnSpc>
              <a:spcBef>
                <a:spcPts val="0"/>
              </a:spcBef>
              <a:spcAft>
                <a:spcPts val="0"/>
              </a:spcAft>
              <a:buSzPct val="108107"/>
              <a:buAutoNum type="arabicPeriod"/>
            </a:pPr>
            <a:r>
              <a:rPr lang="es-MX" sz="3500"/>
              <a:t>Dentro del miniroom se platica de la referencia que cada socio pidió y se intenta buscarla en ese momento.</a:t>
            </a:r>
            <a:endParaRPr/>
          </a:p>
          <a:p>
            <a:pPr marL="520700" lvl="0" indent="-514349" algn="just" rtl="0">
              <a:lnSpc>
                <a:spcPct val="90000"/>
              </a:lnSpc>
              <a:spcBef>
                <a:spcPts val="0"/>
              </a:spcBef>
              <a:spcAft>
                <a:spcPts val="0"/>
              </a:spcAft>
              <a:buSzPct val="108107"/>
              <a:buAutoNum type="arabicPeriod"/>
            </a:pPr>
            <a:r>
              <a:rPr lang="es-MX" sz="3500"/>
              <a:t>Darle la palabra al visitante y hacerle saber las alianzas o negocios potenciales que podría obtener al entrar en BNI.</a:t>
            </a:r>
            <a:endParaRPr sz="3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32c25ea310_0_296"/>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000"/>
              <a:buFont typeface="Arial"/>
              <a:buNone/>
            </a:pPr>
            <a:r>
              <a:rPr lang="es-MX"/>
              <a:t>Definiendo la Estrategia</a:t>
            </a:r>
            <a:endParaRPr/>
          </a:p>
        </p:txBody>
      </p:sp>
      <p:sp>
        <p:nvSpPr>
          <p:cNvPr id="453" name="Google Shape;453;g332c25ea310_0_296"/>
          <p:cNvSpPr txBox="1">
            <a:spLocks noGrp="1"/>
          </p:cNvSpPr>
          <p:nvPr>
            <p:ph type="body" idx="1"/>
          </p:nvPr>
        </p:nvSpPr>
        <p:spPr>
          <a:xfrm>
            <a:off x="565278" y="1146588"/>
            <a:ext cx="11169600" cy="4519500"/>
          </a:xfrm>
          <a:prstGeom prst="rect">
            <a:avLst/>
          </a:prstGeom>
          <a:noFill/>
          <a:ln>
            <a:noFill/>
          </a:ln>
        </p:spPr>
        <p:txBody>
          <a:bodyPr spcFirstLastPara="1" wrap="square" lIns="91425" tIns="45700" rIns="91425" bIns="45700" anchor="t" anchorCtr="0">
            <a:normAutofit/>
          </a:bodyPr>
          <a:lstStyle/>
          <a:p>
            <a:pPr marL="6350" lvl="0" indent="0" algn="just" rtl="0">
              <a:lnSpc>
                <a:spcPct val="90000"/>
              </a:lnSpc>
              <a:spcBef>
                <a:spcPts val="0"/>
              </a:spcBef>
              <a:spcAft>
                <a:spcPts val="0"/>
              </a:spcAft>
              <a:buSzPts val="3500"/>
              <a:buNone/>
            </a:pPr>
            <a:r>
              <a:rPr lang="es-MX" sz="3500"/>
              <a:t>Existen varias formas en las cuales se puede trabajar esta estrategia. </a:t>
            </a:r>
            <a:endParaRPr/>
          </a:p>
          <a:p>
            <a:pPr marL="6350" lvl="0" indent="0" algn="just" rtl="0">
              <a:lnSpc>
                <a:spcPct val="90000"/>
              </a:lnSpc>
              <a:spcBef>
                <a:spcPts val="0"/>
              </a:spcBef>
              <a:spcAft>
                <a:spcPts val="0"/>
              </a:spcAft>
              <a:buSzPts val="3500"/>
              <a:buNone/>
            </a:pPr>
            <a:endParaRPr sz="3500"/>
          </a:p>
          <a:p>
            <a:pPr marL="457200" lvl="0" indent="-450850" algn="just" rtl="0">
              <a:lnSpc>
                <a:spcPct val="90000"/>
              </a:lnSpc>
              <a:spcBef>
                <a:spcPts val="0"/>
              </a:spcBef>
              <a:spcAft>
                <a:spcPts val="0"/>
              </a:spcAft>
              <a:buSzPts val="3500"/>
              <a:buChar char="•"/>
            </a:pPr>
            <a:r>
              <a:rPr lang="es-MX" sz="3500">
                <a:solidFill>
                  <a:schemeClr val="dk1"/>
                </a:solidFill>
              </a:rPr>
              <a:t>Creación minirooms aleatorios.</a:t>
            </a:r>
            <a:endParaRPr sz="3500"/>
          </a:p>
          <a:p>
            <a:pPr marL="457200" lvl="0" indent="-450850" algn="just" rtl="0">
              <a:lnSpc>
                <a:spcPct val="90000"/>
              </a:lnSpc>
              <a:spcBef>
                <a:spcPts val="0"/>
              </a:spcBef>
              <a:spcAft>
                <a:spcPts val="0"/>
              </a:spcAft>
              <a:buSzPts val="3500"/>
              <a:buChar char="•"/>
            </a:pPr>
            <a:r>
              <a:rPr lang="es-MX" sz="3500">
                <a:solidFill>
                  <a:schemeClr val="dk1"/>
                </a:solidFill>
              </a:rPr>
              <a:t>Creación</a:t>
            </a:r>
            <a:r>
              <a:rPr lang="es-MX" sz="3500"/>
              <a:t> minirooms por esferas.</a:t>
            </a:r>
            <a:endParaRPr sz="3500"/>
          </a:p>
          <a:p>
            <a:pPr marL="457200" lvl="0" indent="-450850" algn="just" rtl="0">
              <a:lnSpc>
                <a:spcPct val="90000"/>
              </a:lnSpc>
              <a:spcBef>
                <a:spcPts val="0"/>
              </a:spcBef>
              <a:spcAft>
                <a:spcPts val="0"/>
              </a:spcAft>
              <a:buSzPts val="3500"/>
              <a:buChar char="•"/>
            </a:pPr>
            <a:r>
              <a:rPr lang="es-MX" sz="3500"/>
              <a:t>Asignando a los visitantes de manera aleatoria.</a:t>
            </a:r>
            <a:endParaRPr sz="3500"/>
          </a:p>
          <a:p>
            <a:pPr marL="457200" lvl="0" indent="-450850" algn="just" rtl="0">
              <a:lnSpc>
                <a:spcPct val="90000"/>
              </a:lnSpc>
              <a:spcBef>
                <a:spcPts val="0"/>
              </a:spcBef>
              <a:spcAft>
                <a:spcPts val="0"/>
              </a:spcAft>
              <a:buSzPts val="3500"/>
              <a:buChar char="•"/>
            </a:pPr>
            <a:r>
              <a:rPr lang="es-MX" sz="3500"/>
              <a:t>Consultando a los visitantes con quién considera que podría hacer una alianza al momento de su presentación.</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332c25ea310_0_301"/>
          <p:cNvSpPr txBox="1"/>
          <p:nvPr/>
        </p:nvSpPr>
        <p:spPr>
          <a:xfrm flipH="1">
            <a:off x="899382" y="316997"/>
            <a:ext cx="10744800" cy="508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611"/>
              </a:buClr>
              <a:buSzPts val="4000"/>
              <a:buFont typeface="Arial"/>
              <a:buNone/>
            </a:pPr>
            <a:r>
              <a:rPr lang="es-MX" sz="4000" b="1" i="0" u="none" strike="noStrike" cap="none">
                <a:solidFill>
                  <a:srgbClr val="C00611"/>
                </a:solidFill>
                <a:latin typeface="Arial Black"/>
                <a:ea typeface="Arial Black"/>
                <a:cs typeface="Arial Black"/>
                <a:sym typeface="Arial Black"/>
              </a:rPr>
              <a:t>Ejemplo Instrucciones</a:t>
            </a:r>
            <a:endParaRPr/>
          </a:p>
        </p:txBody>
      </p:sp>
      <p:sp>
        <p:nvSpPr>
          <p:cNvPr id="459" name="Google Shape;459;g332c25ea310_0_301"/>
          <p:cNvSpPr txBox="1">
            <a:spLocks noGrp="1"/>
          </p:cNvSpPr>
          <p:nvPr>
            <p:ph type="subTitle" idx="1"/>
          </p:nvPr>
        </p:nvSpPr>
        <p:spPr>
          <a:xfrm>
            <a:off x="462109" y="995557"/>
            <a:ext cx="11529900" cy="4790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rgbClr val="000000"/>
              </a:buClr>
              <a:buSzPts val="2400"/>
              <a:buNone/>
            </a:pPr>
            <a:r>
              <a:rPr lang="es-MX" sz="2500" b="1">
                <a:solidFill>
                  <a:srgbClr val="7F7F7F"/>
                </a:solidFill>
              </a:rPr>
              <a:t>Nos agruparemos en mini rooms por esferas de contacto.</a:t>
            </a:r>
            <a:endParaRPr/>
          </a:p>
          <a:p>
            <a:pPr marL="457200" lvl="0" indent="-406400" algn="ctr" rtl="0">
              <a:lnSpc>
                <a:spcPct val="90000"/>
              </a:lnSpc>
              <a:spcBef>
                <a:spcPts val="1000"/>
              </a:spcBef>
              <a:spcAft>
                <a:spcPts val="0"/>
              </a:spcAft>
              <a:buClr>
                <a:srgbClr val="000000"/>
              </a:buClr>
              <a:buSzPts val="2400"/>
              <a:buNone/>
            </a:pPr>
            <a:endParaRPr sz="2500" b="1">
              <a:solidFill>
                <a:srgbClr val="7F7F7F"/>
              </a:solidFill>
            </a:endParaRPr>
          </a:p>
          <a:p>
            <a:pPr marL="457200" lvl="0" indent="-406400" algn="ctr" rtl="0">
              <a:lnSpc>
                <a:spcPct val="90000"/>
              </a:lnSpc>
              <a:spcBef>
                <a:spcPts val="1000"/>
              </a:spcBef>
              <a:spcAft>
                <a:spcPts val="0"/>
              </a:spcAft>
              <a:buClr>
                <a:srgbClr val="000000"/>
              </a:buClr>
              <a:buSzPts val="2400"/>
              <a:buNone/>
            </a:pPr>
            <a:r>
              <a:rPr lang="es-MX" sz="2500" b="1">
                <a:solidFill>
                  <a:srgbClr val="7F7F7F"/>
                </a:solidFill>
              </a:rPr>
              <a:t>El primer socio que entre al mini room será el anfitrión y encargado de asignar la palabra.</a:t>
            </a:r>
            <a:endParaRPr/>
          </a:p>
          <a:p>
            <a:pPr marL="457200" lvl="0" indent="-406400" algn="ctr" rtl="0">
              <a:lnSpc>
                <a:spcPct val="90000"/>
              </a:lnSpc>
              <a:spcBef>
                <a:spcPts val="1000"/>
              </a:spcBef>
              <a:spcAft>
                <a:spcPts val="0"/>
              </a:spcAft>
              <a:buClr>
                <a:srgbClr val="000000"/>
              </a:buClr>
              <a:buSzPts val="2400"/>
              <a:buNone/>
            </a:pPr>
            <a:endParaRPr sz="2500" b="1">
              <a:solidFill>
                <a:srgbClr val="7F7F7F"/>
              </a:solidFill>
            </a:endParaRPr>
          </a:p>
          <a:p>
            <a:pPr marL="457200" lvl="0" indent="-406400" algn="ctr" rtl="0">
              <a:lnSpc>
                <a:spcPct val="90000"/>
              </a:lnSpc>
              <a:spcBef>
                <a:spcPts val="1000"/>
              </a:spcBef>
              <a:spcAft>
                <a:spcPts val="0"/>
              </a:spcAft>
              <a:buClr>
                <a:srgbClr val="000000"/>
              </a:buClr>
              <a:buSzPts val="2400"/>
              <a:buNone/>
            </a:pPr>
            <a:r>
              <a:rPr lang="es-MX" sz="2500" b="1">
                <a:solidFill>
                  <a:srgbClr val="7F7F7F"/>
                </a:solidFill>
              </a:rPr>
              <a:t>Cada socio tendrá 30 segundos para comentar su referencia, mientras que el resto de participantes comentan si tienen la referencia o solicitan más detalle para buscarla.</a:t>
            </a:r>
            <a:endParaRPr/>
          </a:p>
          <a:p>
            <a:pPr marL="457200" lvl="0" indent="-406400" algn="ctr" rtl="0">
              <a:lnSpc>
                <a:spcPct val="90000"/>
              </a:lnSpc>
              <a:spcBef>
                <a:spcPts val="1000"/>
              </a:spcBef>
              <a:spcAft>
                <a:spcPts val="0"/>
              </a:spcAft>
              <a:buClr>
                <a:srgbClr val="000000"/>
              </a:buClr>
              <a:buSzPts val="2400"/>
              <a:buNone/>
            </a:pPr>
            <a:endParaRPr sz="2500" b="1">
              <a:solidFill>
                <a:srgbClr val="7F7F7F"/>
              </a:solidFill>
            </a:endParaRPr>
          </a:p>
          <a:p>
            <a:pPr marL="457200" lvl="0" indent="-406400" algn="ctr" rtl="0">
              <a:lnSpc>
                <a:spcPct val="90000"/>
              </a:lnSpc>
              <a:spcBef>
                <a:spcPts val="1000"/>
              </a:spcBef>
              <a:spcAft>
                <a:spcPts val="0"/>
              </a:spcAft>
              <a:buClr>
                <a:srgbClr val="000000"/>
              </a:buClr>
              <a:buSzPts val="2400"/>
              <a:buNone/>
            </a:pPr>
            <a:r>
              <a:rPr lang="es-MX" sz="2500" b="1">
                <a:solidFill>
                  <a:srgbClr val="7F7F7F"/>
                </a:solidFill>
              </a:rPr>
              <a:t>Los visitantes tendrán un momento para platicar con la persona elegida y evaluar la forma de hacer una alianza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32c25ea310_0_306"/>
          <p:cNvSpPr txBox="1">
            <a:spLocks noGrp="1"/>
          </p:cNvSpPr>
          <p:nvPr>
            <p:ph type="title"/>
          </p:nvPr>
        </p:nvSpPr>
        <p:spPr>
          <a:xfrm>
            <a:off x="565417" y="6449"/>
            <a:ext cx="11169300" cy="10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000"/>
              <a:buFont typeface="Arial"/>
              <a:buNone/>
            </a:pPr>
            <a:r>
              <a:rPr lang="es-MX"/>
              <a:t>Comentarios Finales</a:t>
            </a:r>
            <a:endParaRPr/>
          </a:p>
        </p:txBody>
      </p:sp>
      <p:sp>
        <p:nvSpPr>
          <p:cNvPr id="465" name="Google Shape;465;g332c25ea310_0_306"/>
          <p:cNvSpPr txBox="1">
            <a:spLocks noGrp="1"/>
          </p:cNvSpPr>
          <p:nvPr>
            <p:ph type="body" idx="1"/>
          </p:nvPr>
        </p:nvSpPr>
        <p:spPr>
          <a:xfrm>
            <a:off x="565278" y="1146588"/>
            <a:ext cx="11169600" cy="4519500"/>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SzPts val="4200"/>
              <a:buChar char="•"/>
            </a:pPr>
            <a:r>
              <a:rPr lang="es-MX" sz="4200"/>
              <a:t>Esta actividad es opcional.</a:t>
            </a:r>
            <a:endParaRPr sz="4200"/>
          </a:p>
          <a:p>
            <a:pPr marL="457200" lvl="0" indent="-457200" algn="just" rtl="0">
              <a:lnSpc>
                <a:spcPct val="90000"/>
              </a:lnSpc>
              <a:spcBef>
                <a:spcPts val="0"/>
              </a:spcBef>
              <a:spcAft>
                <a:spcPts val="0"/>
              </a:spcAft>
              <a:buSzPts val="4200"/>
              <a:buChar char="•"/>
            </a:pPr>
            <a:r>
              <a:rPr lang="es-MX" sz="4200"/>
              <a:t>Para incluirla es importante validarla con el director consultor.</a:t>
            </a:r>
            <a:endParaRPr/>
          </a:p>
          <a:p>
            <a:pPr marL="457200" lvl="0" indent="-457200" algn="just" rtl="0">
              <a:lnSpc>
                <a:spcPct val="90000"/>
              </a:lnSpc>
              <a:spcBef>
                <a:spcPts val="0"/>
              </a:spcBef>
              <a:spcAft>
                <a:spcPts val="0"/>
              </a:spcAft>
              <a:buSzPts val="4200"/>
              <a:buChar char="•"/>
            </a:pPr>
            <a:r>
              <a:rPr lang="es-MX" sz="4200"/>
              <a:t>Testimonio visitantes y referencias.</a:t>
            </a:r>
            <a:endParaRPr sz="4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8561f2e6ff_0_226"/>
          <p:cNvSpPr txBox="1">
            <a:spLocks noGrp="1"/>
          </p:cNvSpPr>
          <p:nvPr>
            <p:ph type="title"/>
          </p:nvPr>
        </p:nvSpPr>
        <p:spPr>
          <a:xfrm>
            <a:off x="382525" y="2271352"/>
            <a:ext cx="11169300" cy="19854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Tema 4</a:t>
            </a:r>
            <a:endParaRPr sz="3400">
              <a:solidFill>
                <a:schemeClr val="lt1"/>
              </a:solidFill>
            </a:endParaRPr>
          </a:p>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Convierte visitantes en networkers a través de la reunión semanal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fb4e624e14_0_0"/>
          <p:cNvSpPr txBox="1"/>
          <p:nvPr/>
        </p:nvSpPr>
        <p:spPr>
          <a:xfrm>
            <a:off x="365700" y="2044425"/>
            <a:ext cx="10735800" cy="3531000"/>
          </a:xfrm>
          <a:prstGeom prst="rect">
            <a:avLst/>
          </a:prstGeom>
          <a:noFill/>
          <a:ln>
            <a:noFill/>
          </a:ln>
        </p:spPr>
        <p:txBody>
          <a:bodyPr spcFirstLastPara="1" wrap="square" lIns="60900" tIns="60900" rIns="60900" bIns="60900" anchor="t" anchorCtr="0">
            <a:spAutoFit/>
          </a:bodyPr>
          <a:lstStyle/>
          <a:p>
            <a:pPr marL="0" marR="0" lvl="0" indent="0" algn="l" rtl="0">
              <a:lnSpc>
                <a:spcPct val="120000"/>
              </a:lnSpc>
              <a:spcBef>
                <a:spcPts val="0"/>
              </a:spcBef>
              <a:spcAft>
                <a:spcPts val="0"/>
              </a:spcAft>
              <a:buNone/>
            </a:pPr>
            <a:r>
              <a:rPr lang="es-MX" sz="2700"/>
              <a:t>Ayuda a tu capítulo a alcanzar sus metas </a:t>
            </a:r>
            <a:endParaRPr sz="2700"/>
          </a:p>
          <a:p>
            <a:pPr marL="0" marR="0" lvl="0" indent="0" algn="l" rtl="0">
              <a:lnSpc>
                <a:spcPct val="120000"/>
              </a:lnSpc>
              <a:spcBef>
                <a:spcPts val="0"/>
              </a:spcBef>
              <a:spcAft>
                <a:spcPts val="0"/>
              </a:spcAft>
              <a:buNone/>
            </a:pPr>
            <a:endParaRPr sz="2700"/>
          </a:p>
          <a:p>
            <a:pPr marL="457200" marR="0" lvl="0" indent="-400050" algn="l" rtl="0">
              <a:lnSpc>
                <a:spcPct val="120000"/>
              </a:lnSpc>
              <a:spcBef>
                <a:spcPts val="0"/>
              </a:spcBef>
              <a:spcAft>
                <a:spcPts val="0"/>
              </a:spcAft>
              <a:buSzPts val="2700"/>
              <a:buAutoNum type="arabicPeriod"/>
            </a:pPr>
            <a:r>
              <a:rPr lang="es-MX" sz="2700"/>
              <a:t>Responsabilidades de Presidencia</a:t>
            </a:r>
            <a:endParaRPr sz="2700"/>
          </a:p>
          <a:p>
            <a:pPr marL="457200" marR="0" lvl="0" indent="-400050" algn="l" rtl="0">
              <a:lnSpc>
                <a:spcPct val="120000"/>
              </a:lnSpc>
              <a:spcBef>
                <a:spcPts val="0"/>
              </a:spcBef>
              <a:spcAft>
                <a:spcPts val="0"/>
              </a:spcAft>
              <a:buSzPts val="2700"/>
              <a:buAutoNum type="arabicPeriod"/>
            </a:pPr>
            <a:r>
              <a:rPr lang="es-MX" sz="2700"/>
              <a:t>Objetivo y estructura de la Reunión Semanal de BNI</a:t>
            </a:r>
            <a:endParaRPr sz="2700"/>
          </a:p>
          <a:p>
            <a:pPr marL="457200" marR="0" lvl="0" indent="-400050" algn="l" rtl="0">
              <a:lnSpc>
                <a:spcPct val="120000"/>
              </a:lnSpc>
              <a:spcBef>
                <a:spcPts val="0"/>
              </a:spcBef>
              <a:spcAft>
                <a:spcPts val="0"/>
              </a:spcAft>
              <a:buSzPts val="2700"/>
              <a:buAutoNum type="arabicPeriod"/>
            </a:pPr>
            <a:r>
              <a:rPr lang="es-MX" sz="2700"/>
              <a:t>Actividad generadora de negocios en la Agenda en línea</a:t>
            </a:r>
            <a:endParaRPr sz="2700"/>
          </a:p>
          <a:p>
            <a:pPr marL="457200" marR="0" lvl="0" indent="-400050" algn="l" rtl="0">
              <a:lnSpc>
                <a:spcPct val="120000"/>
              </a:lnSpc>
              <a:spcBef>
                <a:spcPts val="0"/>
              </a:spcBef>
              <a:spcAft>
                <a:spcPts val="0"/>
              </a:spcAft>
              <a:buSzPts val="2700"/>
              <a:buAutoNum type="arabicPeriod"/>
            </a:pPr>
            <a:r>
              <a:rPr lang="es-MX" sz="2700"/>
              <a:t>Convierte visitantes en networkers a través de la Reunión Semanal</a:t>
            </a:r>
            <a:endParaRPr sz="2700"/>
          </a:p>
        </p:txBody>
      </p:sp>
      <p:sp>
        <p:nvSpPr>
          <p:cNvPr id="361" name="Google Shape;361;g2fb4e624e14_0_0"/>
          <p:cNvSpPr txBox="1"/>
          <p:nvPr/>
        </p:nvSpPr>
        <p:spPr>
          <a:xfrm>
            <a:off x="5097527" y="262225"/>
            <a:ext cx="6848400" cy="692400"/>
          </a:xfrm>
          <a:prstGeom prst="rect">
            <a:avLst/>
          </a:prstGeom>
          <a:noFill/>
          <a:ln>
            <a:noFill/>
          </a:ln>
        </p:spPr>
        <p:txBody>
          <a:bodyPr spcFirstLastPara="1" wrap="square" lIns="60900" tIns="60900" rIns="60900" bIns="60900" anchor="ctr" anchorCtr="0">
            <a:spAutoFit/>
          </a:bodyPr>
          <a:lstStyle/>
          <a:p>
            <a:pPr marL="0" marR="0" lvl="0" indent="0" algn="ctr" rtl="0">
              <a:lnSpc>
                <a:spcPct val="100000"/>
              </a:lnSpc>
              <a:spcBef>
                <a:spcPts val="0"/>
              </a:spcBef>
              <a:spcAft>
                <a:spcPts val="0"/>
              </a:spcAft>
              <a:buClr>
                <a:schemeClr val="accent2"/>
              </a:buClr>
              <a:buSzPts val="4800"/>
              <a:buFont typeface="Arial"/>
              <a:buNone/>
            </a:pPr>
            <a:r>
              <a:rPr lang="es-MX" sz="3700" b="1">
                <a:solidFill>
                  <a:schemeClr val="dk1"/>
                </a:solidFill>
              </a:rPr>
              <a:t>¿Qué veremos hoy?</a:t>
            </a:r>
            <a:endParaRPr sz="3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2fb74fd6f34_0_745"/>
          <p:cNvSpPr txBox="1">
            <a:spLocks noGrp="1"/>
          </p:cNvSpPr>
          <p:nvPr>
            <p:ph type="title"/>
          </p:nvPr>
        </p:nvSpPr>
        <p:spPr>
          <a:xfrm>
            <a:off x="511419" y="76200"/>
            <a:ext cx="11169300" cy="10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MX" sz="3300"/>
              <a:t>¿Qué detona que un visitante quiera ser parte de BNI?</a:t>
            </a:r>
            <a:endParaRPr sz="3300"/>
          </a:p>
        </p:txBody>
      </p:sp>
      <p:sp>
        <p:nvSpPr>
          <p:cNvPr id="476" name="Google Shape;476;g2fb74fd6f34_0_745"/>
          <p:cNvSpPr txBox="1">
            <a:spLocks noGrp="1"/>
          </p:cNvSpPr>
          <p:nvPr>
            <p:ph type="title"/>
          </p:nvPr>
        </p:nvSpPr>
        <p:spPr>
          <a:xfrm>
            <a:off x="511350" y="1266825"/>
            <a:ext cx="11169300" cy="2705100"/>
          </a:xfrm>
          <a:prstGeom prst="rect">
            <a:avLst/>
          </a:prstGeom>
          <a:noFill/>
          <a:ln>
            <a:noFill/>
          </a:ln>
        </p:spPr>
        <p:txBody>
          <a:bodyPr spcFirstLastPara="1" wrap="square" lIns="91425" tIns="45700" rIns="91425" bIns="45700" anchor="ctr" anchorCtr="0">
            <a:normAutofit fontScale="90000"/>
          </a:bodyPr>
          <a:lstStyle/>
          <a:p>
            <a:pPr marL="457200" lvl="0" indent="-324485" algn="l" rtl="0">
              <a:lnSpc>
                <a:spcPct val="90000"/>
              </a:lnSpc>
              <a:spcBef>
                <a:spcPts val="0"/>
              </a:spcBef>
              <a:spcAft>
                <a:spcPts val="0"/>
              </a:spcAft>
              <a:buSzPct val="47500"/>
              <a:buAutoNum type="arabicPeriod"/>
            </a:pPr>
            <a:r>
              <a:rPr lang="es-MX" b="0"/>
              <a:t>Reciprocidad</a:t>
            </a:r>
            <a:endParaRPr b="0"/>
          </a:p>
          <a:p>
            <a:pPr marL="457200" lvl="0" indent="-324485" algn="l" rtl="0">
              <a:lnSpc>
                <a:spcPct val="90000"/>
              </a:lnSpc>
              <a:spcBef>
                <a:spcPts val="0"/>
              </a:spcBef>
              <a:spcAft>
                <a:spcPts val="0"/>
              </a:spcAft>
              <a:buSzPct val="47500"/>
              <a:buAutoNum type="arabicPeriod"/>
            </a:pPr>
            <a:r>
              <a:rPr lang="es-MX" b="0"/>
              <a:t>Escasez</a:t>
            </a:r>
            <a:endParaRPr b="0"/>
          </a:p>
          <a:p>
            <a:pPr marL="457200" lvl="0" indent="-324485" algn="l" rtl="0">
              <a:lnSpc>
                <a:spcPct val="90000"/>
              </a:lnSpc>
              <a:spcBef>
                <a:spcPts val="0"/>
              </a:spcBef>
              <a:spcAft>
                <a:spcPts val="0"/>
              </a:spcAft>
              <a:buSzPct val="47500"/>
              <a:buAutoNum type="arabicPeriod"/>
            </a:pPr>
            <a:r>
              <a:rPr lang="es-MX" b="0"/>
              <a:t>Autoridad</a:t>
            </a:r>
            <a:endParaRPr b="0"/>
          </a:p>
          <a:p>
            <a:pPr marL="457200" lvl="0" indent="-324485" algn="l" rtl="0">
              <a:lnSpc>
                <a:spcPct val="90000"/>
              </a:lnSpc>
              <a:spcBef>
                <a:spcPts val="0"/>
              </a:spcBef>
              <a:spcAft>
                <a:spcPts val="0"/>
              </a:spcAft>
              <a:buSzPct val="47500"/>
              <a:buAutoNum type="arabicPeriod"/>
            </a:pPr>
            <a:r>
              <a:rPr lang="es-MX" b="0"/>
              <a:t>Coherencia y compromiso</a:t>
            </a:r>
            <a:endParaRPr b="0"/>
          </a:p>
          <a:p>
            <a:pPr marL="457200" lvl="0" indent="-324485" algn="l" rtl="0">
              <a:lnSpc>
                <a:spcPct val="90000"/>
              </a:lnSpc>
              <a:spcBef>
                <a:spcPts val="0"/>
              </a:spcBef>
              <a:spcAft>
                <a:spcPts val="0"/>
              </a:spcAft>
              <a:buSzPct val="47500"/>
              <a:buAutoNum type="arabicPeriod"/>
            </a:pPr>
            <a:r>
              <a:rPr lang="es-MX" b="0"/>
              <a:t>Prueba social</a:t>
            </a:r>
            <a:endParaRPr b="0"/>
          </a:p>
        </p:txBody>
      </p:sp>
      <p:sp>
        <p:nvSpPr>
          <p:cNvPr id="477" name="Google Shape;477;g2fb74fd6f34_0_745"/>
          <p:cNvSpPr txBox="1"/>
          <p:nvPr/>
        </p:nvSpPr>
        <p:spPr>
          <a:xfrm>
            <a:off x="248250" y="4323875"/>
            <a:ext cx="11432400" cy="614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100"/>
              <a:buFont typeface="Arial"/>
              <a:buNone/>
            </a:pPr>
            <a:r>
              <a:rPr lang="es-MX" sz="3100" b="1" i="0" u="none" strike="noStrike" cap="none">
                <a:solidFill>
                  <a:schemeClr val="dk1"/>
                </a:solidFill>
                <a:latin typeface="Arial"/>
                <a:ea typeface="Arial"/>
                <a:cs typeface="Arial"/>
                <a:sym typeface="Arial"/>
              </a:rPr>
              <a:t>Mucha de la magia ocurre durante la reunión semanal</a:t>
            </a:r>
            <a:endParaRPr sz="400" b="0" i="0" u="none" strike="noStrike" cap="none">
              <a:solidFill>
                <a:srgbClr val="000000"/>
              </a:solidFill>
              <a:latin typeface="Arial"/>
              <a:ea typeface="Arial"/>
              <a:cs typeface="Arial"/>
              <a:sym typeface="Arial"/>
            </a:endParaRPr>
          </a:p>
        </p:txBody>
      </p:sp>
      <p:sp>
        <p:nvSpPr>
          <p:cNvPr id="478" name="Google Shape;478;g2fb74fd6f34_0_745"/>
          <p:cNvSpPr txBox="1"/>
          <p:nvPr/>
        </p:nvSpPr>
        <p:spPr>
          <a:xfrm>
            <a:off x="5947875" y="5303825"/>
            <a:ext cx="5636100" cy="711000"/>
          </a:xfrm>
          <a:prstGeom prst="rect">
            <a:avLst/>
          </a:prstGeom>
          <a:noFill/>
          <a:ln>
            <a:noFill/>
          </a:ln>
        </p:spPr>
        <p:txBody>
          <a:bodyPr spcFirstLastPara="1" wrap="square" lIns="91425" tIns="91425" rIns="91425" bIns="91425" anchor="t" anchorCtr="0">
            <a:spAutoFit/>
          </a:bodyPr>
          <a:lstStyle/>
          <a:p>
            <a:pPr marL="0" marR="0" lvl="0" indent="0" algn="r" rtl="0">
              <a:lnSpc>
                <a:spcPct val="90000"/>
              </a:lnSpc>
              <a:spcBef>
                <a:spcPts val="0"/>
              </a:spcBef>
              <a:spcAft>
                <a:spcPts val="0"/>
              </a:spcAft>
              <a:buClr>
                <a:srgbClr val="000000"/>
              </a:buClr>
              <a:buSzPts val="2500"/>
              <a:buFont typeface="Arial"/>
              <a:buNone/>
            </a:pPr>
            <a:r>
              <a:rPr lang="es-MX" sz="1900" i="0" u="none" strike="noStrike" cap="none">
                <a:solidFill>
                  <a:schemeClr val="dk1"/>
                </a:solidFill>
              </a:rPr>
              <a:t>Fuente: Luis Barajas / BNI Jalisco</a:t>
            </a:r>
            <a:endParaRPr sz="1900" i="0" u="none" strike="noStrike" cap="none">
              <a:solidFill>
                <a:schemeClr val="dk1"/>
              </a:solidFill>
            </a:endParaRPr>
          </a:p>
          <a:p>
            <a:pPr marL="0" marR="0" lvl="0" indent="0" algn="r" rtl="0">
              <a:lnSpc>
                <a:spcPct val="90000"/>
              </a:lnSpc>
              <a:spcBef>
                <a:spcPts val="0"/>
              </a:spcBef>
              <a:spcAft>
                <a:spcPts val="0"/>
              </a:spcAft>
              <a:buClr>
                <a:srgbClr val="000000"/>
              </a:buClr>
              <a:buSzPts val="2500"/>
              <a:buFont typeface="Arial"/>
              <a:buNone/>
            </a:pPr>
            <a:r>
              <a:rPr lang="es-MX" sz="1900" i="0" u="none" strike="noStrike" cap="none">
                <a:solidFill>
                  <a:schemeClr val="dk1"/>
                </a:solidFill>
              </a:rPr>
              <a:t>Sistema de Crecimiento Acelerado</a:t>
            </a:r>
            <a:endParaRPr sz="1900" i="0" u="none" strike="noStrike" cap="none">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2fb74fd6f34_0_752"/>
          <p:cNvSpPr txBox="1">
            <a:spLocks noGrp="1"/>
          </p:cNvSpPr>
          <p:nvPr>
            <p:ph type="title"/>
          </p:nvPr>
        </p:nvSpPr>
        <p:spPr>
          <a:xfrm>
            <a:off x="1721050" y="131375"/>
            <a:ext cx="8427300" cy="78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MX"/>
              <a:t>La Agenda </a:t>
            </a:r>
            <a:endParaRPr/>
          </a:p>
        </p:txBody>
      </p:sp>
      <p:grpSp>
        <p:nvGrpSpPr>
          <p:cNvPr id="484" name="Google Shape;484;g2fb74fd6f34_0_752"/>
          <p:cNvGrpSpPr/>
          <p:nvPr/>
        </p:nvGrpSpPr>
        <p:grpSpPr>
          <a:xfrm>
            <a:off x="421987" y="847181"/>
            <a:ext cx="11385223" cy="6006720"/>
            <a:chOff x="421987" y="4033"/>
            <a:chExt cx="11385223" cy="6006720"/>
          </a:xfrm>
        </p:grpSpPr>
        <p:sp>
          <p:nvSpPr>
            <p:cNvPr id="485" name="Google Shape;485;g2fb74fd6f34_0_752"/>
            <p:cNvSpPr/>
            <p:nvPr/>
          </p:nvSpPr>
          <p:spPr>
            <a:xfrm>
              <a:off x="421987" y="4033"/>
              <a:ext cx="1452600" cy="1495200"/>
            </a:xfrm>
            <a:prstGeom prst="ellipse">
              <a:avLst/>
            </a:prstGeom>
            <a:solidFill>
              <a:srgbClr val="CF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6" name="Google Shape;486;g2fb74fd6f34_0_752"/>
            <p:cNvSpPr txBox="1"/>
            <p:nvPr/>
          </p:nvSpPr>
          <p:spPr>
            <a:xfrm>
              <a:off x="634719" y="223013"/>
              <a:ext cx="1027200" cy="1057200"/>
            </a:xfrm>
            <a:prstGeom prst="rect">
              <a:avLst/>
            </a:prstGeom>
            <a:noFill/>
            <a:ln>
              <a:noFill/>
            </a:ln>
          </p:spPr>
          <p:txBody>
            <a:bodyPr spcFirstLastPara="1" wrap="square" lIns="19075" tIns="19075" rIns="19075" bIns="1907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s-MX" sz="1500" b="0" i="0" u="none" strike="noStrike" cap="none">
                  <a:solidFill>
                    <a:schemeClr val="lt1"/>
                  </a:solidFill>
                  <a:latin typeface="Arial"/>
                  <a:ea typeface="Arial"/>
                  <a:cs typeface="Arial"/>
                  <a:sym typeface="Arial"/>
                </a:rPr>
                <a:t>Red Abierta</a:t>
              </a:r>
              <a:endParaRPr sz="1500" b="0" i="0" u="none" strike="noStrike" cap="none">
                <a:solidFill>
                  <a:srgbClr val="000000"/>
                </a:solidFill>
                <a:latin typeface="Arial"/>
                <a:ea typeface="Arial"/>
                <a:cs typeface="Arial"/>
                <a:sym typeface="Arial"/>
              </a:endParaRPr>
            </a:p>
          </p:txBody>
        </p:sp>
        <p:sp>
          <p:nvSpPr>
            <p:cNvPr id="487" name="Google Shape;487;g2fb74fd6f34_0_752"/>
            <p:cNvSpPr/>
            <p:nvPr/>
          </p:nvSpPr>
          <p:spPr>
            <a:xfrm rot="10800000">
              <a:off x="881221" y="1727406"/>
              <a:ext cx="534300" cy="352500"/>
            </a:xfrm>
            <a:prstGeom prst="triangle">
              <a:avLst>
                <a:gd name="adj" fmla="val 50000"/>
              </a:avLst>
            </a:prstGeom>
            <a:solidFill>
              <a:srgbClr val="9D9D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8" name="Google Shape;488;g2fb74fd6f34_0_752"/>
            <p:cNvSpPr/>
            <p:nvPr/>
          </p:nvSpPr>
          <p:spPr>
            <a:xfrm>
              <a:off x="639054" y="2288008"/>
              <a:ext cx="1018500" cy="1018500"/>
            </a:xfrm>
            <a:prstGeom prst="ellipse">
              <a:avLst/>
            </a:prstGeom>
            <a:solidFill>
              <a:srgbClr val="8888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9" name="Google Shape;489;g2fb74fd6f34_0_752"/>
            <p:cNvSpPr txBox="1"/>
            <p:nvPr/>
          </p:nvSpPr>
          <p:spPr>
            <a:xfrm>
              <a:off x="788209" y="2437163"/>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Encuadre</a:t>
              </a:r>
              <a:endParaRPr sz="1500" b="0" i="0" u="none" strike="noStrike" cap="none">
                <a:solidFill>
                  <a:srgbClr val="000000"/>
                </a:solidFill>
                <a:latin typeface="Arial"/>
                <a:ea typeface="Arial"/>
                <a:cs typeface="Arial"/>
                <a:sym typeface="Arial"/>
              </a:endParaRPr>
            </a:p>
          </p:txBody>
        </p:sp>
        <p:sp>
          <p:nvSpPr>
            <p:cNvPr id="490" name="Google Shape;490;g2fb74fd6f34_0_752"/>
            <p:cNvSpPr/>
            <p:nvPr/>
          </p:nvSpPr>
          <p:spPr>
            <a:xfrm rot="10800000">
              <a:off x="881221" y="3661704"/>
              <a:ext cx="534300" cy="352500"/>
            </a:xfrm>
            <a:prstGeom prst="triangle">
              <a:avLst>
                <a:gd name="adj" fmla="val 50000"/>
              </a:avLst>
            </a:prstGeom>
            <a:solidFill>
              <a:srgbClr val="A8A8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1" name="Google Shape;491;g2fb74fd6f34_0_752"/>
            <p:cNvSpPr/>
            <p:nvPr/>
          </p:nvSpPr>
          <p:spPr>
            <a:xfrm>
              <a:off x="639054" y="4349426"/>
              <a:ext cx="1018500" cy="1018500"/>
            </a:xfrm>
            <a:prstGeom prst="ellipse">
              <a:avLst/>
            </a:prstGeom>
            <a:solidFill>
              <a:srgbClr val="9999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2" name="Google Shape;492;g2fb74fd6f34_0_752"/>
            <p:cNvSpPr txBox="1"/>
            <p:nvPr/>
          </p:nvSpPr>
          <p:spPr>
            <a:xfrm>
              <a:off x="788209" y="4498581"/>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Intro</a:t>
              </a:r>
              <a:endParaRPr sz="1200" b="0" i="0" u="none" strike="noStrike" cap="none">
                <a:solidFill>
                  <a:schemeClr val="lt1"/>
                </a:solidFill>
                <a:latin typeface="Arial"/>
                <a:ea typeface="Arial"/>
                <a:cs typeface="Arial"/>
                <a:sym typeface="Arial"/>
              </a:endParaRPr>
            </a:p>
          </p:txBody>
        </p:sp>
        <p:sp>
          <p:nvSpPr>
            <p:cNvPr id="493" name="Google Shape;493;g2fb74fd6f34_0_752"/>
            <p:cNvSpPr/>
            <p:nvPr/>
          </p:nvSpPr>
          <p:spPr>
            <a:xfrm rot="5400000">
              <a:off x="2036373" y="4682353"/>
              <a:ext cx="534300" cy="352500"/>
            </a:xfrm>
            <a:prstGeom prst="triangle">
              <a:avLst>
                <a:gd name="adj" fmla="val 50000"/>
              </a:avLst>
            </a:prstGeom>
            <a:solidFill>
              <a:srgbClr val="B4B4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4" name="Google Shape;494;g2fb74fd6f34_0_752"/>
            <p:cNvSpPr/>
            <p:nvPr/>
          </p:nvSpPr>
          <p:spPr>
            <a:xfrm>
              <a:off x="2929519" y="4349426"/>
              <a:ext cx="1018500" cy="1018500"/>
            </a:xfrm>
            <a:prstGeom prst="ellipse">
              <a:avLst/>
            </a:prstGeom>
            <a:solidFill>
              <a:srgbClr val="AAAAA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5" name="Google Shape;495;g2fb74fd6f34_0_752"/>
            <p:cNvSpPr txBox="1"/>
            <p:nvPr/>
          </p:nvSpPr>
          <p:spPr>
            <a:xfrm>
              <a:off x="3078674" y="4498581"/>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E.L. </a:t>
              </a:r>
              <a:endParaRPr sz="1200" b="0" i="0" u="none" strike="noStrike" cap="none">
                <a:solidFill>
                  <a:schemeClr val="lt1"/>
                </a:solidFill>
                <a:latin typeface="Arial"/>
                <a:ea typeface="Arial"/>
                <a:cs typeface="Arial"/>
                <a:sym typeface="Arial"/>
              </a:endParaRPr>
            </a:p>
          </p:txBody>
        </p:sp>
        <p:sp>
          <p:nvSpPr>
            <p:cNvPr id="496" name="Google Shape;496;g2fb74fd6f34_0_752"/>
            <p:cNvSpPr/>
            <p:nvPr/>
          </p:nvSpPr>
          <p:spPr>
            <a:xfrm>
              <a:off x="3171544" y="3679672"/>
              <a:ext cx="534300" cy="352500"/>
            </a:xfrm>
            <a:prstGeom prst="triangle">
              <a:avLst>
                <a:gd name="adj" fmla="val 50000"/>
              </a:avLst>
            </a:prstGeom>
            <a:solidFill>
              <a:srgbClr val="C0C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7" name="Google Shape;497;g2fb74fd6f34_0_752"/>
            <p:cNvSpPr/>
            <p:nvPr/>
          </p:nvSpPr>
          <p:spPr>
            <a:xfrm>
              <a:off x="2821431" y="2212110"/>
              <a:ext cx="1234800" cy="1170300"/>
            </a:xfrm>
            <a:prstGeom prst="ellipse">
              <a:avLst/>
            </a:prstGeom>
            <a:solidFill>
              <a:srgbClr val="BABA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8" name="Google Shape;498;g2fb74fd6f34_0_752"/>
            <p:cNvSpPr txBox="1"/>
            <p:nvPr/>
          </p:nvSpPr>
          <p:spPr>
            <a:xfrm>
              <a:off x="2897131" y="2383485"/>
              <a:ext cx="1079700" cy="827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s-MX" sz="1500" b="0" i="0" u="none" strike="noStrike" cap="none">
                  <a:solidFill>
                    <a:schemeClr val="lt1"/>
                  </a:solidFill>
                  <a:latin typeface="Arial"/>
                  <a:ea typeface="Arial"/>
                  <a:cs typeface="Arial"/>
                  <a:sym typeface="Arial"/>
                </a:rPr>
                <a:t>Educación</a:t>
              </a:r>
              <a:endParaRPr sz="900" b="0" i="0" u="none" strike="noStrike" cap="none">
                <a:solidFill>
                  <a:schemeClr val="lt1"/>
                </a:solidFill>
                <a:latin typeface="Arial"/>
                <a:ea typeface="Arial"/>
                <a:cs typeface="Arial"/>
                <a:sym typeface="Arial"/>
              </a:endParaRPr>
            </a:p>
          </p:txBody>
        </p:sp>
        <p:sp>
          <p:nvSpPr>
            <p:cNvPr id="499" name="Google Shape;499;g2fb74fd6f34_0_752"/>
            <p:cNvSpPr/>
            <p:nvPr/>
          </p:nvSpPr>
          <p:spPr>
            <a:xfrm rot="5660814">
              <a:off x="4254392" y="2703332"/>
              <a:ext cx="534337" cy="352612"/>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0" name="Google Shape;500;g2fb74fd6f34_0_752"/>
            <p:cNvSpPr/>
            <p:nvPr/>
          </p:nvSpPr>
          <p:spPr>
            <a:xfrm>
              <a:off x="4965742" y="2033766"/>
              <a:ext cx="2052900" cy="1915500"/>
            </a:xfrm>
            <a:prstGeom prst="ellipse">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1" name="Google Shape;501;g2fb74fd6f34_0_752"/>
            <p:cNvSpPr txBox="1"/>
            <p:nvPr/>
          </p:nvSpPr>
          <p:spPr>
            <a:xfrm>
              <a:off x="5266376" y="2314304"/>
              <a:ext cx="1451700" cy="13545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s-MX" sz="1600" b="0" i="0" u="none" strike="noStrike" cap="none">
                  <a:solidFill>
                    <a:schemeClr val="lt1"/>
                  </a:solidFill>
                  <a:latin typeface="Arial"/>
                  <a:ea typeface="Arial"/>
                  <a:cs typeface="Arial"/>
                  <a:sym typeface="Arial"/>
                </a:rPr>
                <a:t>Presentaciones</a:t>
              </a:r>
              <a:endParaRPr sz="1600" b="0" i="0" u="none" strike="noStrike" cap="none">
                <a:solidFill>
                  <a:schemeClr val="lt1"/>
                </a:solidFill>
                <a:latin typeface="Arial"/>
                <a:ea typeface="Arial"/>
                <a:cs typeface="Arial"/>
                <a:sym typeface="Arial"/>
              </a:endParaRPr>
            </a:p>
          </p:txBody>
        </p:sp>
        <p:sp>
          <p:nvSpPr>
            <p:cNvPr id="502" name="Google Shape;502;g2fb74fd6f34_0_752"/>
            <p:cNvSpPr/>
            <p:nvPr/>
          </p:nvSpPr>
          <p:spPr>
            <a:xfrm rot="10800000">
              <a:off x="5725089" y="4177481"/>
              <a:ext cx="534300" cy="352500"/>
            </a:xfrm>
            <a:prstGeom prst="triangle">
              <a:avLst>
                <a:gd name="adj" fmla="val 50000"/>
              </a:avLst>
            </a:prstGeom>
            <a:solidFill>
              <a:srgbClr val="D7D7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3" name="Google Shape;503;g2fb74fd6f34_0_752"/>
            <p:cNvSpPr/>
            <p:nvPr/>
          </p:nvSpPr>
          <p:spPr>
            <a:xfrm>
              <a:off x="5482923" y="4738083"/>
              <a:ext cx="1018500" cy="1018500"/>
            </a:xfrm>
            <a:prstGeom prst="ellipse">
              <a:avLst/>
            </a:prstGeom>
            <a:solidFill>
              <a:srgbClr val="CBCB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4" name="Google Shape;504;g2fb74fd6f34_0_752"/>
            <p:cNvSpPr txBox="1"/>
            <p:nvPr/>
          </p:nvSpPr>
          <p:spPr>
            <a:xfrm>
              <a:off x="5632078" y="4887238"/>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Visitantes</a:t>
              </a:r>
              <a:endParaRPr sz="1200" b="0" i="0" u="none" strike="noStrike" cap="none">
                <a:solidFill>
                  <a:schemeClr val="lt1"/>
                </a:solidFill>
                <a:latin typeface="Arial"/>
                <a:ea typeface="Arial"/>
                <a:cs typeface="Arial"/>
                <a:sym typeface="Arial"/>
              </a:endParaRPr>
            </a:p>
          </p:txBody>
        </p:sp>
        <p:sp>
          <p:nvSpPr>
            <p:cNvPr id="505" name="Google Shape;505;g2fb74fd6f34_0_752"/>
            <p:cNvSpPr/>
            <p:nvPr/>
          </p:nvSpPr>
          <p:spPr>
            <a:xfrm rot="5297728">
              <a:off x="6884435" y="5036312"/>
              <a:ext cx="534537" cy="352656"/>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6" name="Google Shape;506;g2fb74fd6f34_0_752"/>
            <p:cNvSpPr/>
            <p:nvPr/>
          </p:nvSpPr>
          <p:spPr>
            <a:xfrm>
              <a:off x="7782085" y="4324753"/>
              <a:ext cx="1734600" cy="1686000"/>
            </a:xfrm>
            <a:prstGeom prst="ellipse">
              <a:avLst/>
            </a:prstGeom>
            <a:solidFill>
              <a:srgbClr val="BABA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7" name="Google Shape;507;g2fb74fd6f34_0_752"/>
            <p:cNvSpPr txBox="1"/>
            <p:nvPr/>
          </p:nvSpPr>
          <p:spPr>
            <a:xfrm>
              <a:off x="8036117" y="4571671"/>
              <a:ext cx="1226700" cy="11922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s-MX" sz="1300" b="0" i="0" u="none" strike="noStrike" cap="none">
                  <a:solidFill>
                    <a:schemeClr val="lt1"/>
                  </a:solidFill>
                  <a:latin typeface="Arial"/>
                  <a:ea typeface="Arial"/>
                  <a:cs typeface="Arial"/>
                  <a:sym typeface="Arial"/>
                </a:rPr>
                <a:t>Presentaciones Principales</a:t>
              </a:r>
              <a:endParaRPr sz="1300" b="0" i="0" u="none" strike="noStrike" cap="none">
                <a:solidFill>
                  <a:schemeClr val="lt1"/>
                </a:solidFill>
                <a:latin typeface="Arial"/>
                <a:ea typeface="Arial"/>
                <a:cs typeface="Arial"/>
                <a:sym typeface="Arial"/>
              </a:endParaRPr>
            </a:p>
          </p:txBody>
        </p:sp>
        <p:sp>
          <p:nvSpPr>
            <p:cNvPr id="508" name="Google Shape;508;g2fb74fd6f34_0_752"/>
            <p:cNvSpPr/>
            <p:nvPr/>
          </p:nvSpPr>
          <p:spPr>
            <a:xfrm>
              <a:off x="8382183" y="3805940"/>
              <a:ext cx="534300" cy="352500"/>
            </a:xfrm>
            <a:prstGeom prst="triangle">
              <a:avLst>
                <a:gd name="adj" fmla="val 50000"/>
              </a:avLst>
            </a:prstGeom>
            <a:solidFill>
              <a:srgbClr val="C0C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09" name="Google Shape;509;g2fb74fd6f34_0_752"/>
            <p:cNvSpPr/>
            <p:nvPr/>
          </p:nvSpPr>
          <p:spPr>
            <a:xfrm>
              <a:off x="7944601" y="2394038"/>
              <a:ext cx="1409700" cy="1265700"/>
            </a:xfrm>
            <a:prstGeom prst="ellipse">
              <a:avLst/>
            </a:prstGeom>
            <a:solidFill>
              <a:srgbClr val="AAAAA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0" name="Google Shape;510;g2fb74fd6f34_0_752"/>
            <p:cNvSpPr txBox="1"/>
            <p:nvPr/>
          </p:nvSpPr>
          <p:spPr>
            <a:xfrm>
              <a:off x="8151033" y="2579376"/>
              <a:ext cx="996600" cy="894900"/>
            </a:xfrm>
            <a:prstGeom prst="rect">
              <a:avLst/>
            </a:prstGeom>
            <a:noFill/>
            <a:ln>
              <a:noFill/>
            </a:ln>
          </p:spPr>
          <p:txBody>
            <a:bodyPr spcFirstLastPara="1" wrap="square" lIns="13975" tIns="13975" rIns="13975" bIns="13975" anchor="ctr" anchorCtr="0">
              <a:noAutofit/>
            </a:bodyPr>
            <a:lstStyle/>
            <a:p>
              <a:pPr marL="0" marR="0" lvl="0" indent="0" algn="ctr" rtl="0">
                <a:lnSpc>
                  <a:spcPct val="90000"/>
                </a:lnSpc>
                <a:spcBef>
                  <a:spcPts val="0"/>
                </a:spcBef>
                <a:spcAft>
                  <a:spcPts val="0"/>
                </a:spcAft>
                <a:buClr>
                  <a:schemeClr val="lt1"/>
                </a:buClr>
                <a:buSzPts val="1100"/>
                <a:buFont typeface="Arial"/>
                <a:buNone/>
              </a:pPr>
              <a:endParaRPr sz="1100">
                <a:solidFill>
                  <a:schemeClr val="lt1"/>
                </a:solidFill>
              </a:endParaRPr>
            </a:p>
            <a:p>
              <a:pPr marL="0" marR="0" lvl="0" indent="0" algn="ctr" rtl="0">
                <a:lnSpc>
                  <a:spcPct val="90000"/>
                </a:lnSpc>
                <a:spcBef>
                  <a:spcPts val="0"/>
                </a:spcBef>
                <a:spcAft>
                  <a:spcPts val="0"/>
                </a:spcAft>
                <a:buClr>
                  <a:schemeClr val="lt1"/>
                </a:buClr>
                <a:buSzPts val="1100"/>
                <a:buFont typeface="Arial"/>
                <a:buNone/>
              </a:pPr>
              <a:r>
                <a:rPr lang="es-MX" sz="1100" b="0" i="0" u="none" strike="noStrike" cap="none">
                  <a:solidFill>
                    <a:schemeClr val="lt1"/>
                  </a:solidFill>
                  <a:latin typeface="Arial"/>
                  <a:ea typeface="Arial"/>
                  <a:cs typeface="Arial"/>
                  <a:sym typeface="Arial"/>
                </a:rPr>
                <a:t>Celebraciones </a:t>
              </a:r>
              <a:endParaRPr sz="1100" b="0" i="0" u="none" strike="noStrike" cap="none">
                <a:solidFill>
                  <a:schemeClr val="lt1"/>
                </a:solidFill>
                <a:latin typeface="Arial"/>
                <a:ea typeface="Arial"/>
                <a:cs typeface="Arial"/>
                <a:sym typeface="Arial"/>
              </a:endParaRPr>
            </a:p>
          </p:txBody>
        </p:sp>
        <p:sp>
          <p:nvSpPr>
            <p:cNvPr id="511" name="Google Shape;511;g2fb74fd6f34_0_752"/>
            <p:cNvSpPr/>
            <p:nvPr/>
          </p:nvSpPr>
          <p:spPr>
            <a:xfrm>
              <a:off x="8382183" y="1748104"/>
              <a:ext cx="534300" cy="352500"/>
            </a:xfrm>
            <a:prstGeom prst="triangle">
              <a:avLst>
                <a:gd name="adj" fmla="val 50000"/>
              </a:avLst>
            </a:prstGeom>
            <a:solidFill>
              <a:srgbClr val="B4B4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2" name="Google Shape;512;g2fb74fd6f34_0_752"/>
            <p:cNvSpPr/>
            <p:nvPr/>
          </p:nvSpPr>
          <p:spPr>
            <a:xfrm>
              <a:off x="8140157" y="456158"/>
              <a:ext cx="1018500" cy="1018500"/>
            </a:xfrm>
            <a:prstGeom prst="ellipse">
              <a:avLst/>
            </a:prstGeom>
            <a:solidFill>
              <a:srgbClr val="9999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3" name="Google Shape;513;g2fb74fd6f34_0_752"/>
            <p:cNvSpPr txBox="1"/>
            <p:nvPr/>
          </p:nvSpPr>
          <p:spPr>
            <a:xfrm>
              <a:off x="8289312" y="605313"/>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Cierre</a:t>
              </a:r>
              <a:endParaRPr sz="1200" b="0" i="0" u="none" strike="noStrike" cap="none">
                <a:solidFill>
                  <a:schemeClr val="lt1"/>
                </a:solidFill>
                <a:latin typeface="Arial"/>
                <a:ea typeface="Arial"/>
                <a:cs typeface="Arial"/>
                <a:sym typeface="Arial"/>
              </a:endParaRPr>
            </a:p>
          </p:txBody>
        </p:sp>
        <p:sp>
          <p:nvSpPr>
            <p:cNvPr id="514" name="Google Shape;514;g2fb74fd6f34_0_752"/>
            <p:cNvSpPr/>
            <p:nvPr/>
          </p:nvSpPr>
          <p:spPr>
            <a:xfrm rot="5400000">
              <a:off x="9462270" y="789083"/>
              <a:ext cx="534300" cy="352500"/>
            </a:xfrm>
            <a:prstGeom prst="triangle">
              <a:avLst>
                <a:gd name="adj" fmla="val 50000"/>
              </a:avLst>
            </a:prstGeom>
            <a:solidFill>
              <a:srgbClr val="A8A8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5" name="Google Shape;515;g2fb74fd6f34_0_752"/>
            <p:cNvSpPr/>
            <p:nvPr/>
          </p:nvSpPr>
          <p:spPr>
            <a:xfrm>
              <a:off x="10280210" y="201917"/>
              <a:ext cx="1527000" cy="1527000"/>
            </a:xfrm>
            <a:prstGeom prst="ellipse">
              <a:avLst/>
            </a:prstGeom>
            <a:solidFill>
              <a:srgbClr val="CF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6" name="Google Shape;516;g2fb74fd6f34_0_752"/>
            <p:cNvSpPr txBox="1"/>
            <p:nvPr/>
          </p:nvSpPr>
          <p:spPr>
            <a:xfrm>
              <a:off x="10503830" y="425537"/>
              <a:ext cx="1079700" cy="1079700"/>
            </a:xfrm>
            <a:prstGeom prst="rect">
              <a:avLst/>
            </a:prstGeom>
            <a:noFill/>
            <a:ln>
              <a:noFill/>
            </a:ln>
          </p:spPr>
          <p:txBody>
            <a:bodyPr spcFirstLastPara="1" wrap="square" lIns="19075" tIns="19075" rIns="19075" bIns="1907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s-MX" sz="1500" b="0" i="0" u="none" strike="noStrike" cap="none">
                  <a:solidFill>
                    <a:schemeClr val="lt1"/>
                  </a:solidFill>
                  <a:latin typeface="Arial"/>
                  <a:ea typeface="Arial"/>
                  <a:cs typeface="Arial"/>
                  <a:sym typeface="Arial"/>
                </a:rPr>
                <a:t>Orientación y Entrevista</a:t>
              </a:r>
              <a:endParaRPr sz="15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8561f2e6ff_0_230"/>
          <p:cNvSpPr txBox="1">
            <a:spLocks noGrp="1"/>
          </p:cNvSpPr>
          <p:nvPr>
            <p:ph type="title"/>
          </p:nvPr>
        </p:nvSpPr>
        <p:spPr>
          <a:xfrm>
            <a:off x="382525" y="2271352"/>
            <a:ext cx="11169300" cy="19854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Actividad</a:t>
            </a:r>
            <a:endParaRPr sz="3400">
              <a:solidFill>
                <a:schemeClr val="lt1"/>
              </a:solidFill>
            </a:endParaRPr>
          </a:p>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Identifica los detonadores de toma de decisión dentro de la reunión semanal</a:t>
            </a:r>
            <a:endParaRPr sz="34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fb74fd6f34_0_789"/>
          <p:cNvSpPr txBox="1">
            <a:spLocks noGrp="1"/>
          </p:cNvSpPr>
          <p:nvPr>
            <p:ph type="title"/>
          </p:nvPr>
        </p:nvSpPr>
        <p:spPr>
          <a:xfrm>
            <a:off x="282800" y="2157256"/>
            <a:ext cx="11169300" cy="197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s-MX" sz="3200" b="0"/>
              <a:t>Actividad en equipo:</a:t>
            </a:r>
            <a:endParaRPr sz="3200" b="0"/>
          </a:p>
          <a:p>
            <a:pPr marL="0" lvl="0" indent="0" algn="l" rtl="0">
              <a:lnSpc>
                <a:spcPct val="90000"/>
              </a:lnSpc>
              <a:spcBef>
                <a:spcPts val="0"/>
              </a:spcBef>
              <a:spcAft>
                <a:spcPts val="0"/>
              </a:spcAft>
              <a:buSzPts val="990"/>
              <a:buNone/>
            </a:pPr>
            <a:endParaRPr sz="1085" b="0"/>
          </a:p>
          <a:p>
            <a:pPr marL="457200" lvl="0" indent="-311785" algn="l" rtl="0">
              <a:lnSpc>
                <a:spcPct val="90000"/>
              </a:lnSpc>
              <a:spcBef>
                <a:spcPts val="0"/>
              </a:spcBef>
              <a:spcAft>
                <a:spcPts val="0"/>
              </a:spcAft>
              <a:buSzPts val="1310"/>
              <a:buAutoNum type="arabicPeriod"/>
            </a:pPr>
            <a:r>
              <a:rPr lang="es-MX" sz="3200" b="0"/>
              <a:t>Revisen el archivo “Detonadores de toma de decisión/ Checklist”</a:t>
            </a:r>
            <a:endParaRPr sz="3200" b="0"/>
          </a:p>
          <a:p>
            <a:pPr marL="457200" lvl="0" indent="0" algn="l" rtl="0">
              <a:lnSpc>
                <a:spcPct val="90000"/>
              </a:lnSpc>
              <a:spcBef>
                <a:spcPts val="0"/>
              </a:spcBef>
              <a:spcAft>
                <a:spcPts val="0"/>
              </a:spcAft>
              <a:buSzPts val="990"/>
              <a:buNone/>
            </a:pPr>
            <a:endParaRPr sz="1085" b="0"/>
          </a:p>
          <a:p>
            <a:pPr marL="457200" lvl="0" indent="-311785" algn="l" rtl="0">
              <a:lnSpc>
                <a:spcPct val="115000"/>
              </a:lnSpc>
              <a:spcBef>
                <a:spcPts val="1500"/>
              </a:spcBef>
              <a:spcAft>
                <a:spcPts val="0"/>
              </a:spcAft>
              <a:buSzPts val="1310"/>
              <a:buAutoNum type="arabicPeriod"/>
            </a:pPr>
            <a:r>
              <a:rPr lang="es-MX" sz="3200" b="0"/>
              <a:t>Elijan </a:t>
            </a:r>
            <a:r>
              <a:rPr lang="es-MX" sz="3200"/>
              <a:t>3 puntos de la agenda</a:t>
            </a:r>
            <a:r>
              <a:rPr lang="es-MX" sz="3200" b="0"/>
              <a:t> que consideren muy poderosos como armas de influencia o </a:t>
            </a:r>
            <a:r>
              <a:rPr lang="es-MX" sz="3200" b="0">
                <a:solidFill>
                  <a:schemeClr val="dk1"/>
                </a:solidFill>
              </a:rPr>
              <a:t>Detonadores de toma de decisión </a:t>
            </a:r>
            <a:r>
              <a:rPr lang="es-MX" sz="3200" b="0"/>
              <a:t>para aumentar las posibilidades para convertir visitantes en networkers.</a:t>
            </a:r>
            <a:endParaRPr sz="3200" b="0"/>
          </a:p>
          <a:p>
            <a:pPr marL="457200" lvl="0" indent="0" algn="l" rtl="0">
              <a:lnSpc>
                <a:spcPct val="90000"/>
              </a:lnSpc>
              <a:spcBef>
                <a:spcPts val="1500"/>
              </a:spcBef>
              <a:spcAft>
                <a:spcPts val="0"/>
              </a:spcAft>
              <a:buSzPts val="990"/>
              <a:buNone/>
            </a:pPr>
            <a:endParaRPr sz="1085" b="0"/>
          </a:p>
          <a:p>
            <a:pPr marL="457200" lvl="0" indent="-311785" algn="l" rtl="0">
              <a:lnSpc>
                <a:spcPct val="90000"/>
              </a:lnSpc>
              <a:spcBef>
                <a:spcPts val="0"/>
              </a:spcBef>
              <a:spcAft>
                <a:spcPts val="0"/>
              </a:spcAft>
              <a:buSzPts val="1310"/>
              <a:buAutoNum type="arabicPeriod"/>
            </a:pPr>
            <a:r>
              <a:rPr lang="es-MX" sz="3200" b="0"/>
              <a:t>Elijan a un líder de equipo para que presente frente al grupo sus conclusiones en 1 minuto</a:t>
            </a:r>
            <a:endParaRPr sz="3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33c60265063_0_93"/>
          <p:cNvSpPr txBox="1">
            <a:spLocks noGrp="1"/>
          </p:cNvSpPr>
          <p:nvPr>
            <p:ph type="title"/>
          </p:nvPr>
        </p:nvSpPr>
        <p:spPr>
          <a:xfrm>
            <a:off x="511419" y="0"/>
            <a:ext cx="11169300" cy="10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533" name="Google Shape;533;g33c60265063_0_93"/>
          <p:cNvPicPr preferRelativeResize="0"/>
          <p:nvPr/>
        </p:nvPicPr>
        <p:blipFill>
          <a:blip r:embed="rId3">
            <a:alphaModFix/>
          </a:blip>
          <a:stretch>
            <a:fillRect/>
          </a:stretch>
        </p:blipFill>
        <p:spPr>
          <a:xfrm>
            <a:off x="0" y="1"/>
            <a:ext cx="12192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33c60265063_0_44"/>
          <p:cNvSpPr txBox="1">
            <a:spLocks noGrp="1"/>
          </p:cNvSpPr>
          <p:nvPr>
            <p:ph type="title"/>
          </p:nvPr>
        </p:nvSpPr>
        <p:spPr>
          <a:xfrm>
            <a:off x="1721050" y="131375"/>
            <a:ext cx="8427300" cy="78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MX"/>
              <a:t>La Agenda </a:t>
            </a:r>
            <a:endParaRPr/>
          </a:p>
        </p:txBody>
      </p:sp>
      <p:grpSp>
        <p:nvGrpSpPr>
          <p:cNvPr id="539" name="Google Shape;539;g33c60265063_0_44"/>
          <p:cNvGrpSpPr/>
          <p:nvPr/>
        </p:nvGrpSpPr>
        <p:grpSpPr>
          <a:xfrm>
            <a:off x="421987" y="847181"/>
            <a:ext cx="11385223" cy="6006720"/>
            <a:chOff x="421987" y="4033"/>
            <a:chExt cx="11385223" cy="6006720"/>
          </a:xfrm>
        </p:grpSpPr>
        <p:sp>
          <p:nvSpPr>
            <p:cNvPr id="540" name="Google Shape;540;g33c60265063_0_44"/>
            <p:cNvSpPr/>
            <p:nvPr/>
          </p:nvSpPr>
          <p:spPr>
            <a:xfrm>
              <a:off x="421987" y="4033"/>
              <a:ext cx="1452600" cy="1495200"/>
            </a:xfrm>
            <a:prstGeom prst="ellipse">
              <a:avLst/>
            </a:prstGeom>
            <a:solidFill>
              <a:srgbClr val="CF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41" name="Google Shape;541;g33c60265063_0_44"/>
            <p:cNvSpPr txBox="1"/>
            <p:nvPr/>
          </p:nvSpPr>
          <p:spPr>
            <a:xfrm>
              <a:off x="634719" y="223013"/>
              <a:ext cx="1027200" cy="1057200"/>
            </a:xfrm>
            <a:prstGeom prst="rect">
              <a:avLst/>
            </a:prstGeom>
            <a:noFill/>
            <a:ln>
              <a:noFill/>
            </a:ln>
          </p:spPr>
          <p:txBody>
            <a:bodyPr spcFirstLastPara="1" wrap="square" lIns="19075" tIns="19075" rIns="19075" bIns="1907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s-MX" sz="1500" b="0" i="0" u="none" strike="noStrike" cap="none">
                  <a:solidFill>
                    <a:schemeClr val="lt1"/>
                  </a:solidFill>
                  <a:latin typeface="Arial"/>
                  <a:ea typeface="Arial"/>
                  <a:cs typeface="Arial"/>
                  <a:sym typeface="Arial"/>
                </a:rPr>
                <a:t>Red Abierta</a:t>
              </a:r>
              <a:endParaRPr sz="1500" b="0" i="0" u="none" strike="noStrike" cap="none">
                <a:solidFill>
                  <a:srgbClr val="000000"/>
                </a:solidFill>
                <a:latin typeface="Arial"/>
                <a:ea typeface="Arial"/>
                <a:cs typeface="Arial"/>
                <a:sym typeface="Arial"/>
              </a:endParaRPr>
            </a:p>
          </p:txBody>
        </p:sp>
        <p:sp>
          <p:nvSpPr>
            <p:cNvPr id="542" name="Google Shape;542;g33c60265063_0_44"/>
            <p:cNvSpPr/>
            <p:nvPr/>
          </p:nvSpPr>
          <p:spPr>
            <a:xfrm rot="10800000">
              <a:off x="881221" y="1727406"/>
              <a:ext cx="534300" cy="352500"/>
            </a:xfrm>
            <a:prstGeom prst="triangle">
              <a:avLst>
                <a:gd name="adj" fmla="val 50000"/>
              </a:avLst>
            </a:prstGeom>
            <a:solidFill>
              <a:srgbClr val="9D9D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43" name="Google Shape;543;g33c60265063_0_44"/>
            <p:cNvSpPr/>
            <p:nvPr/>
          </p:nvSpPr>
          <p:spPr>
            <a:xfrm>
              <a:off x="639054" y="2288008"/>
              <a:ext cx="1018500" cy="1018500"/>
            </a:xfrm>
            <a:prstGeom prst="ellipse">
              <a:avLst/>
            </a:prstGeom>
            <a:solidFill>
              <a:srgbClr val="8888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44" name="Google Shape;544;g33c60265063_0_44"/>
            <p:cNvSpPr txBox="1"/>
            <p:nvPr/>
          </p:nvSpPr>
          <p:spPr>
            <a:xfrm>
              <a:off x="788209" y="2437163"/>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Encuadre</a:t>
              </a:r>
              <a:endParaRPr sz="1500" b="0" i="0" u="none" strike="noStrike" cap="none">
                <a:solidFill>
                  <a:srgbClr val="000000"/>
                </a:solidFill>
                <a:latin typeface="Arial"/>
                <a:ea typeface="Arial"/>
                <a:cs typeface="Arial"/>
                <a:sym typeface="Arial"/>
              </a:endParaRPr>
            </a:p>
          </p:txBody>
        </p:sp>
        <p:sp>
          <p:nvSpPr>
            <p:cNvPr id="545" name="Google Shape;545;g33c60265063_0_44"/>
            <p:cNvSpPr/>
            <p:nvPr/>
          </p:nvSpPr>
          <p:spPr>
            <a:xfrm rot="10800000">
              <a:off x="881221" y="3661704"/>
              <a:ext cx="534300" cy="352500"/>
            </a:xfrm>
            <a:prstGeom prst="triangle">
              <a:avLst>
                <a:gd name="adj" fmla="val 50000"/>
              </a:avLst>
            </a:prstGeom>
            <a:solidFill>
              <a:srgbClr val="A8A8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46" name="Google Shape;546;g33c60265063_0_44"/>
            <p:cNvSpPr/>
            <p:nvPr/>
          </p:nvSpPr>
          <p:spPr>
            <a:xfrm>
              <a:off x="639054" y="4349426"/>
              <a:ext cx="1018500" cy="1018500"/>
            </a:xfrm>
            <a:prstGeom prst="ellipse">
              <a:avLst/>
            </a:prstGeom>
            <a:solidFill>
              <a:srgbClr val="9999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47" name="Google Shape;547;g33c60265063_0_44"/>
            <p:cNvSpPr txBox="1"/>
            <p:nvPr/>
          </p:nvSpPr>
          <p:spPr>
            <a:xfrm>
              <a:off x="788209" y="4498581"/>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Intro</a:t>
              </a:r>
              <a:endParaRPr sz="1200" b="0" i="0" u="none" strike="noStrike" cap="none">
                <a:solidFill>
                  <a:schemeClr val="lt1"/>
                </a:solidFill>
                <a:latin typeface="Arial"/>
                <a:ea typeface="Arial"/>
                <a:cs typeface="Arial"/>
                <a:sym typeface="Arial"/>
              </a:endParaRPr>
            </a:p>
          </p:txBody>
        </p:sp>
        <p:sp>
          <p:nvSpPr>
            <p:cNvPr id="548" name="Google Shape;548;g33c60265063_0_44"/>
            <p:cNvSpPr/>
            <p:nvPr/>
          </p:nvSpPr>
          <p:spPr>
            <a:xfrm rot="5400000">
              <a:off x="2036373" y="4682353"/>
              <a:ext cx="534300" cy="352500"/>
            </a:xfrm>
            <a:prstGeom prst="triangle">
              <a:avLst>
                <a:gd name="adj" fmla="val 50000"/>
              </a:avLst>
            </a:prstGeom>
            <a:solidFill>
              <a:srgbClr val="B4B4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49" name="Google Shape;549;g33c60265063_0_44"/>
            <p:cNvSpPr/>
            <p:nvPr/>
          </p:nvSpPr>
          <p:spPr>
            <a:xfrm>
              <a:off x="2929519" y="4349426"/>
              <a:ext cx="1018500" cy="1018500"/>
            </a:xfrm>
            <a:prstGeom prst="ellipse">
              <a:avLst/>
            </a:prstGeom>
            <a:solidFill>
              <a:srgbClr val="AAAAA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0" name="Google Shape;550;g33c60265063_0_44"/>
            <p:cNvSpPr txBox="1"/>
            <p:nvPr/>
          </p:nvSpPr>
          <p:spPr>
            <a:xfrm>
              <a:off x="3078674" y="4498581"/>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E.L. </a:t>
              </a:r>
              <a:endParaRPr sz="1200" b="0" i="0" u="none" strike="noStrike" cap="none">
                <a:solidFill>
                  <a:schemeClr val="lt1"/>
                </a:solidFill>
                <a:latin typeface="Arial"/>
                <a:ea typeface="Arial"/>
                <a:cs typeface="Arial"/>
                <a:sym typeface="Arial"/>
              </a:endParaRPr>
            </a:p>
          </p:txBody>
        </p:sp>
        <p:sp>
          <p:nvSpPr>
            <p:cNvPr id="551" name="Google Shape;551;g33c60265063_0_44"/>
            <p:cNvSpPr/>
            <p:nvPr/>
          </p:nvSpPr>
          <p:spPr>
            <a:xfrm>
              <a:off x="3171544" y="3679672"/>
              <a:ext cx="534300" cy="352500"/>
            </a:xfrm>
            <a:prstGeom prst="triangle">
              <a:avLst>
                <a:gd name="adj" fmla="val 50000"/>
              </a:avLst>
            </a:prstGeom>
            <a:solidFill>
              <a:srgbClr val="C0C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2" name="Google Shape;552;g33c60265063_0_44"/>
            <p:cNvSpPr/>
            <p:nvPr/>
          </p:nvSpPr>
          <p:spPr>
            <a:xfrm>
              <a:off x="2821431" y="2212110"/>
              <a:ext cx="1234800" cy="1170300"/>
            </a:xfrm>
            <a:prstGeom prst="ellipse">
              <a:avLst/>
            </a:prstGeom>
            <a:solidFill>
              <a:srgbClr val="BABA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3" name="Google Shape;553;g33c60265063_0_44"/>
            <p:cNvSpPr txBox="1"/>
            <p:nvPr/>
          </p:nvSpPr>
          <p:spPr>
            <a:xfrm>
              <a:off x="2897131" y="2383485"/>
              <a:ext cx="1079700" cy="827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s-MX" sz="1500" b="0" i="0" u="none" strike="noStrike" cap="none">
                  <a:solidFill>
                    <a:schemeClr val="lt1"/>
                  </a:solidFill>
                  <a:latin typeface="Arial"/>
                  <a:ea typeface="Arial"/>
                  <a:cs typeface="Arial"/>
                  <a:sym typeface="Arial"/>
                </a:rPr>
                <a:t>Educación</a:t>
              </a:r>
              <a:endParaRPr sz="900" b="0" i="0" u="none" strike="noStrike" cap="none">
                <a:solidFill>
                  <a:schemeClr val="lt1"/>
                </a:solidFill>
                <a:latin typeface="Arial"/>
                <a:ea typeface="Arial"/>
                <a:cs typeface="Arial"/>
                <a:sym typeface="Arial"/>
              </a:endParaRPr>
            </a:p>
          </p:txBody>
        </p:sp>
        <p:sp>
          <p:nvSpPr>
            <p:cNvPr id="554" name="Google Shape;554;g33c60265063_0_44"/>
            <p:cNvSpPr/>
            <p:nvPr/>
          </p:nvSpPr>
          <p:spPr>
            <a:xfrm rot="5660814">
              <a:off x="4254392" y="2703332"/>
              <a:ext cx="534337" cy="352612"/>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5" name="Google Shape;555;g33c60265063_0_44"/>
            <p:cNvSpPr/>
            <p:nvPr/>
          </p:nvSpPr>
          <p:spPr>
            <a:xfrm>
              <a:off x="4965742" y="2033766"/>
              <a:ext cx="2052900" cy="1915500"/>
            </a:xfrm>
            <a:prstGeom prst="ellipse">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6" name="Google Shape;556;g33c60265063_0_44"/>
            <p:cNvSpPr txBox="1"/>
            <p:nvPr/>
          </p:nvSpPr>
          <p:spPr>
            <a:xfrm>
              <a:off x="5266376" y="2314304"/>
              <a:ext cx="1451700" cy="13545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s-MX" sz="1600" b="0" i="0" u="none" strike="noStrike" cap="none">
                  <a:solidFill>
                    <a:schemeClr val="lt1"/>
                  </a:solidFill>
                  <a:latin typeface="Arial"/>
                  <a:ea typeface="Arial"/>
                  <a:cs typeface="Arial"/>
                  <a:sym typeface="Arial"/>
                </a:rPr>
                <a:t>Presentaciones</a:t>
              </a:r>
              <a:endParaRPr sz="1600" b="0" i="0" u="none" strike="noStrike" cap="none">
                <a:solidFill>
                  <a:schemeClr val="lt1"/>
                </a:solidFill>
                <a:latin typeface="Arial"/>
                <a:ea typeface="Arial"/>
                <a:cs typeface="Arial"/>
                <a:sym typeface="Arial"/>
              </a:endParaRPr>
            </a:p>
          </p:txBody>
        </p:sp>
        <p:sp>
          <p:nvSpPr>
            <p:cNvPr id="557" name="Google Shape;557;g33c60265063_0_44"/>
            <p:cNvSpPr/>
            <p:nvPr/>
          </p:nvSpPr>
          <p:spPr>
            <a:xfrm rot="10800000">
              <a:off x="5725089" y="4177481"/>
              <a:ext cx="534300" cy="352500"/>
            </a:xfrm>
            <a:prstGeom prst="triangle">
              <a:avLst>
                <a:gd name="adj" fmla="val 50000"/>
              </a:avLst>
            </a:prstGeom>
            <a:solidFill>
              <a:srgbClr val="D7D7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8" name="Google Shape;558;g33c60265063_0_44"/>
            <p:cNvSpPr/>
            <p:nvPr/>
          </p:nvSpPr>
          <p:spPr>
            <a:xfrm>
              <a:off x="5482923" y="4738083"/>
              <a:ext cx="1018500" cy="1018500"/>
            </a:xfrm>
            <a:prstGeom prst="ellipse">
              <a:avLst/>
            </a:prstGeom>
            <a:solidFill>
              <a:srgbClr val="CBCB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59" name="Google Shape;559;g33c60265063_0_44"/>
            <p:cNvSpPr txBox="1"/>
            <p:nvPr/>
          </p:nvSpPr>
          <p:spPr>
            <a:xfrm>
              <a:off x="5632078" y="4887238"/>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Visitantes</a:t>
              </a:r>
              <a:endParaRPr sz="1200" b="0" i="0" u="none" strike="noStrike" cap="none">
                <a:solidFill>
                  <a:schemeClr val="lt1"/>
                </a:solidFill>
                <a:latin typeface="Arial"/>
                <a:ea typeface="Arial"/>
                <a:cs typeface="Arial"/>
                <a:sym typeface="Arial"/>
              </a:endParaRPr>
            </a:p>
          </p:txBody>
        </p:sp>
        <p:sp>
          <p:nvSpPr>
            <p:cNvPr id="560" name="Google Shape;560;g33c60265063_0_44"/>
            <p:cNvSpPr/>
            <p:nvPr/>
          </p:nvSpPr>
          <p:spPr>
            <a:xfrm rot="5297728">
              <a:off x="6884435" y="5036312"/>
              <a:ext cx="534537" cy="352656"/>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61" name="Google Shape;561;g33c60265063_0_44"/>
            <p:cNvSpPr/>
            <p:nvPr/>
          </p:nvSpPr>
          <p:spPr>
            <a:xfrm>
              <a:off x="7782085" y="4324753"/>
              <a:ext cx="1734600" cy="1686000"/>
            </a:xfrm>
            <a:prstGeom prst="ellipse">
              <a:avLst/>
            </a:prstGeom>
            <a:solidFill>
              <a:srgbClr val="BABA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62" name="Google Shape;562;g33c60265063_0_44"/>
            <p:cNvSpPr txBox="1"/>
            <p:nvPr/>
          </p:nvSpPr>
          <p:spPr>
            <a:xfrm>
              <a:off x="8036117" y="4571671"/>
              <a:ext cx="1226700" cy="11922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s-MX" sz="1300" b="0" i="0" u="none" strike="noStrike" cap="none">
                  <a:solidFill>
                    <a:schemeClr val="lt1"/>
                  </a:solidFill>
                  <a:latin typeface="Arial"/>
                  <a:ea typeface="Arial"/>
                  <a:cs typeface="Arial"/>
                  <a:sym typeface="Arial"/>
                </a:rPr>
                <a:t>Presentaciones Principales</a:t>
              </a:r>
              <a:endParaRPr sz="1300" b="0" i="0" u="none" strike="noStrike" cap="none">
                <a:solidFill>
                  <a:schemeClr val="lt1"/>
                </a:solidFill>
                <a:latin typeface="Arial"/>
                <a:ea typeface="Arial"/>
                <a:cs typeface="Arial"/>
                <a:sym typeface="Arial"/>
              </a:endParaRPr>
            </a:p>
          </p:txBody>
        </p:sp>
        <p:sp>
          <p:nvSpPr>
            <p:cNvPr id="563" name="Google Shape;563;g33c60265063_0_44"/>
            <p:cNvSpPr/>
            <p:nvPr/>
          </p:nvSpPr>
          <p:spPr>
            <a:xfrm>
              <a:off x="8382183" y="3805940"/>
              <a:ext cx="534300" cy="352500"/>
            </a:xfrm>
            <a:prstGeom prst="triangle">
              <a:avLst>
                <a:gd name="adj" fmla="val 50000"/>
              </a:avLst>
            </a:prstGeom>
            <a:solidFill>
              <a:srgbClr val="C0C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64" name="Google Shape;564;g33c60265063_0_44"/>
            <p:cNvSpPr/>
            <p:nvPr/>
          </p:nvSpPr>
          <p:spPr>
            <a:xfrm>
              <a:off x="7944601" y="2394038"/>
              <a:ext cx="1409700" cy="1265700"/>
            </a:xfrm>
            <a:prstGeom prst="ellipse">
              <a:avLst/>
            </a:prstGeom>
            <a:solidFill>
              <a:srgbClr val="AAAAA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65" name="Google Shape;565;g33c60265063_0_44"/>
            <p:cNvSpPr txBox="1"/>
            <p:nvPr/>
          </p:nvSpPr>
          <p:spPr>
            <a:xfrm>
              <a:off x="8151033" y="2579376"/>
              <a:ext cx="996600" cy="894900"/>
            </a:xfrm>
            <a:prstGeom prst="rect">
              <a:avLst/>
            </a:prstGeom>
            <a:noFill/>
            <a:ln>
              <a:noFill/>
            </a:ln>
          </p:spPr>
          <p:txBody>
            <a:bodyPr spcFirstLastPara="1" wrap="square" lIns="13975" tIns="13975" rIns="13975" bIns="13975" anchor="ctr" anchorCtr="0">
              <a:noAutofit/>
            </a:bodyPr>
            <a:lstStyle/>
            <a:p>
              <a:pPr marL="0" marR="0" lvl="0" indent="0" algn="ctr" rtl="0">
                <a:lnSpc>
                  <a:spcPct val="90000"/>
                </a:lnSpc>
                <a:spcBef>
                  <a:spcPts val="0"/>
                </a:spcBef>
                <a:spcAft>
                  <a:spcPts val="0"/>
                </a:spcAft>
                <a:buClr>
                  <a:schemeClr val="lt1"/>
                </a:buClr>
                <a:buSzPts val="1100"/>
                <a:buFont typeface="Arial"/>
                <a:buNone/>
              </a:pPr>
              <a:endParaRPr sz="1100">
                <a:solidFill>
                  <a:schemeClr val="lt1"/>
                </a:solidFill>
              </a:endParaRPr>
            </a:p>
            <a:p>
              <a:pPr marL="0" marR="0" lvl="0" indent="0" algn="ctr" rtl="0">
                <a:lnSpc>
                  <a:spcPct val="90000"/>
                </a:lnSpc>
                <a:spcBef>
                  <a:spcPts val="0"/>
                </a:spcBef>
                <a:spcAft>
                  <a:spcPts val="0"/>
                </a:spcAft>
                <a:buClr>
                  <a:schemeClr val="lt1"/>
                </a:buClr>
                <a:buSzPts val="1100"/>
                <a:buFont typeface="Arial"/>
                <a:buNone/>
              </a:pPr>
              <a:r>
                <a:rPr lang="es-MX" sz="1100" b="0" i="0" u="none" strike="noStrike" cap="none">
                  <a:solidFill>
                    <a:schemeClr val="lt1"/>
                  </a:solidFill>
                  <a:latin typeface="Arial"/>
                  <a:ea typeface="Arial"/>
                  <a:cs typeface="Arial"/>
                  <a:sym typeface="Arial"/>
                </a:rPr>
                <a:t>Celebraciones </a:t>
              </a:r>
              <a:endParaRPr sz="1100" b="0" i="0" u="none" strike="noStrike" cap="none">
                <a:solidFill>
                  <a:schemeClr val="lt1"/>
                </a:solidFill>
                <a:latin typeface="Arial"/>
                <a:ea typeface="Arial"/>
                <a:cs typeface="Arial"/>
                <a:sym typeface="Arial"/>
              </a:endParaRPr>
            </a:p>
          </p:txBody>
        </p:sp>
        <p:sp>
          <p:nvSpPr>
            <p:cNvPr id="566" name="Google Shape;566;g33c60265063_0_44"/>
            <p:cNvSpPr/>
            <p:nvPr/>
          </p:nvSpPr>
          <p:spPr>
            <a:xfrm>
              <a:off x="8382183" y="1748104"/>
              <a:ext cx="534300" cy="352500"/>
            </a:xfrm>
            <a:prstGeom prst="triangle">
              <a:avLst>
                <a:gd name="adj" fmla="val 50000"/>
              </a:avLst>
            </a:prstGeom>
            <a:solidFill>
              <a:srgbClr val="B4B4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67" name="Google Shape;567;g33c60265063_0_44"/>
            <p:cNvSpPr/>
            <p:nvPr/>
          </p:nvSpPr>
          <p:spPr>
            <a:xfrm>
              <a:off x="8140157" y="456158"/>
              <a:ext cx="1018500" cy="1018500"/>
            </a:xfrm>
            <a:prstGeom prst="ellipse">
              <a:avLst/>
            </a:prstGeom>
            <a:solidFill>
              <a:srgbClr val="9999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68" name="Google Shape;568;g33c60265063_0_44"/>
            <p:cNvSpPr txBox="1"/>
            <p:nvPr/>
          </p:nvSpPr>
          <p:spPr>
            <a:xfrm>
              <a:off x="8289312" y="605313"/>
              <a:ext cx="720300" cy="720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MX" sz="1200" b="0" i="0" u="none" strike="noStrike" cap="none">
                  <a:solidFill>
                    <a:schemeClr val="lt1"/>
                  </a:solidFill>
                  <a:latin typeface="Arial"/>
                  <a:ea typeface="Arial"/>
                  <a:cs typeface="Arial"/>
                  <a:sym typeface="Arial"/>
                </a:rPr>
                <a:t>Cierre</a:t>
              </a:r>
              <a:endParaRPr sz="1200" b="0" i="0" u="none" strike="noStrike" cap="none">
                <a:solidFill>
                  <a:schemeClr val="lt1"/>
                </a:solidFill>
                <a:latin typeface="Arial"/>
                <a:ea typeface="Arial"/>
                <a:cs typeface="Arial"/>
                <a:sym typeface="Arial"/>
              </a:endParaRPr>
            </a:p>
          </p:txBody>
        </p:sp>
        <p:sp>
          <p:nvSpPr>
            <p:cNvPr id="569" name="Google Shape;569;g33c60265063_0_44"/>
            <p:cNvSpPr/>
            <p:nvPr/>
          </p:nvSpPr>
          <p:spPr>
            <a:xfrm rot="5400000">
              <a:off x="9462270" y="789083"/>
              <a:ext cx="534300" cy="352500"/>
            </a:xfrm>
            <a:prstGeom prst="triangle">
              <a:avLst>
                <a:gd name="adj" fmla="val 50000"/>
              </a:avLst>
            </a:prstGeom>
            <a:solidFill>
              <a:srgbClr val="A8A8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0" name="Google Shape;570;g33c60265063_0_44"/>
            <p:cNvSpPr/>
            <p:nvPr/>
          </p:nvSpPr>
          <p:spPr>
            <a:xfrm>
              <a:off x="10280210" y="201917"/>
              <a:ext cx="1527000" cy="1527000"/>
            </a:xfrm>
            <a:prstGeom prst="ellipse">
              <a:avLst/>
            </a:prstGeom>
            <a:solidFill>
              <a:srgbClr val="CF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1" name="Google Shape;571;g33c60265063_0_44"/>
            <p:cNvSpPr txBox="1"/>
            <p:nvPr/>
          </p:nvSpPr>
          <p:spPr>
            <a:xfrm>
              <a:off x="10503830" y="425537"/>
              <a:ext cx="1079700" cy="1079700"/>
            </a:xfrm>
            <a:prstGeom prst="rect">
              <a:avLst/>
            </a:prstGeom>
            <a:noFill/>
            <a:ln>
              <a:noFill/>
            </a:ln>
          </p:spPr>
          <p:txBody>
            <a:bodyPr spcFirstLastPara="1" wrap="square" lIns="19075" tIns="19075" rIns="19075" bIns="1907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s-MX" sz="1500" b="0" i="0" u="none" strike="noStrike" cap="none">
                  <a:solidFill>
                    <a:schemeClr val="lt1"/>
                  </a:solidFill>
                  <a:latin typeface="Arial"/>
                  <a:ea typeface="Arial"/>
                  <a:cs typeface="Arial"/>
                  <a:sym typeface="Arial"/>
                </a:rPr>
                <a:t>Orientación y Entrevista</a:t>
              </a:r>
              <a:endParaRPr sz="1500" b="0" i="0" u="none" strike="noStrike" cap="none">
                <a:solidFill>
                  <a:srgbClr val="000000"/>
                </a:solidFill>
                <a:latin typeface="Arial"/>
                <a:ea typeface="Arial"/>
                <a:cs typeface="Arial"/>
                <a:sym typeface="Arial"/>
              </a:endParaRPr>
            </a:p>
          </p:txBody>
        </p:sp>
      </p:grpSp>
      <p:pic>
        <p:nvPicPr>
          <p:cNvPr id="572" name="Google Shape;572;g33c60265063_0_4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g332ccf4bead_1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fb74fd6f34_0_1033"/>
          <p:cNvSpPr txBox="1">
            <a:spLocks noGrp="1"/>
          </p:cNvSpPr>
          <p:nvPr>
            <p:ph type="ctrTitle" idx="4294967295"/>
          </p:nvPr>
        </p:nvSpPr>
        <p:spPr>
          <a:xfrm>
            <a:off x="541300" y="234700"/>
            <a:ext cx="10786800" cy="834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Arial"/>
              <a:buNone/>
            </a:pPr>
            <a:r>
              <a:rPr lang="es-MX" sz="4000">
                <a:solidFill>
                  <a:srgbClr val="BE0029"/>
                </a:solidFill>
              </a:rPr>
              <a:t>¿Qué hacer si por error sales de tu sala?</a:t>
            </a:r>
            <a:endParaRPr sz="4000" b="1" i="0" u="none" strike="noStrike" cap="none">
              <a:solidFill>
                <a:schemeClr val="dk1"/>
              </a:solidFill>
              <a:latin typeface="Arial"/>
              <a:ea typeface="Arial"/>
              <a:cs typeface="Arial"/>
              <a:sym typeface="Arial"/>
            </a:endParaRPr>
          </a:p>
        </p:txBody>
      </p:sp>
      <p:sp>
        <p:nvSpPr>
          <p:cNvPr id="583" name="Google Shape;583;g2fb74fd6f34_0_1033"/>
          <p:cNvSpPr txBox="1"/>
          <p:nvPr/>
        </p:nvSpPr>
        <p:spPr>
          <a:xfrm>
            <a:off x="429400" y="1236050"/>
            <a:ext cx="11044500" cy="1102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MX" sz="3200">
                <a:solidFill>
                  <a:schemeClr val="dk1"/>
                </a:solidFill>
              </a:rPr>
              <a:t>Si regresas a la sala principal, deberás re-integrarte dando click en “salas de grupos pequeños”.</a:t>
            </a:r>
            <a:endParaRPr sz="3200" b="0" i="0" u="none" strike="noStrike" cap="none">
              <a:solidFill>
                <a:schemeClr val="dk1"/>
              </a:solidFill>
              <a:latin typeface="Arial"/>
              <a:ea typeface="Arial"/>
              <a:cs typeface="Arial"/>
              <a:sym typeface="Arial"/>
            </a:endParaRPr>
          </a:p>
          <a:p>
            <a:pPr marL="914400" marR="0" lvl="0" indent="0" algn="l" rtl="0">
              <a:lnSpc>
                <a:spcPct val="9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pic>
        <p:nvPicPr>
          <p:cNvPr id="584" name="Google Shape;584;g2fb74fd6f34_0_1033"/>
          <p:cNvPicPr preferRelativeResize="0"/>
          <p:nvPr/>
        </p:nvPicPr>
        <p:blipFill>
          <a:blip r:embed="rId3">
            <a:alphaModFix/>
          </a:blip>
          <a:stretch>
            <a:fillRect/>
          </a:stretch>
        </p:blipFill>
        <p:spPr>
          <a:xfrm>
            <a:off x="160300" y="2949700"/>
            <a:ext cx="11887201" cy="1102817"/>
          </a:xfrm>
          <a:prstGeom prst="rect">
            <a:avLst/>
          </a:prstGeom>
          <a:noFill/>
          <a:ln>
            <a:noFill/>
          </a:ln>
        </p:spPr>
      </p:pic>
      <p:pic>
        <p:nvPicPr>
          <p:cNvPr id="585" name="Google Shape;585;g2fb74fd6f34_0_1033"/>
          <p:cNvPicPr preferRelativeResize="0"/>
          <p:nvPr/>
        </p:nvPicPr>
        <p:blipFill rotWithShape="1">
          <a:blip r:embed="rId3">
            <a:alphaModFix/>
          </a:blip>
          <a:srcRect l="80725"/>
          <a:stretch/>
        </p:blipFill>
        <p:spPr>
          <a:xfrm>
            <a:off x="6947324" y="4609575"/>
            <a:ext cx="4221476" cy="2031835"/>
          </a:xfrm>
          <a:prstGeom prst="rect">
            <a:avLst/>
          </a:prstGeom>
          <a:noFill/>
          <a:ln>
            <a:noFill/>
          </a:ln>
        </p:spPr>
      </p:pic>
      <p:cxnSp>
        <p:nvCxnSpPr>
          <p:cNvPr id="586" name="Google Shape;586;g2fb74fd6f34_0_1033"/>
          <p:cNvCxnSpPr/>
          <p:nvPr/>
        </p:nvCxnSpPr>
        <p:spPr>
          <a:xfrm>
            <a:off x="7147025" y="2338550"/>
            <a:ext cx="3442500" cy="1340100"/>
          </a:xfrm>
          <a:prstGeom prst="straightConnector1">
            <a:avLst/>
          </a:prstGeom>
          <a:noFill/>
          <a:ln w="114300" cap="flat" cmpd="sng">
            <a:solidFill>
              <a:srgbClr val="BE0029"/>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8561f2e6ff_0_234"/>
          <p:cNvSpPr txBox="1">
            <a:spLocks noGrp="1"/>
          </p:cNvSpPr>
          <p:nvPr>
            <p:ph type="title"/>
          </p:nvPr>
        </p:nvSpPr>
        <p:spPr>
          <a:xfrm>
            <a:off x="382525" y="2271352"/>
            <a:ext cx="11169300" cy="19854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¿Alguna duda?</a:t>
            </a:r>
            <a:endParaRPr sz="34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fb74fd6f34_0_1459"/>
          <p:cNvSpPr txBox="1"/>
          <p:nvPr/>
        </p:nvSpPr>
        <p:spPr>
          <a:xfrm>
            <a:off x="365700" y="2044425"/>
            <a:ext cx="10735800" cy="3531000"/>
          </a:xfrm>
          <a:prstGeom prst="rect">
            <a:avLst/>
          </a:prstGeom>
          <a:noFill/>
          <a:ln>
            <a:noFill/>
          </a:ln>
        </p:spPr>
        <p:txBody>
          <a:bodyPr spcFirstLastPara="1" wrap="square" lIns="60900" tIns="60900" rIns="60900" bIns="60900" anchor="t" anchorCtr="0">
            <a:spAutoFit/>
          </a:bodyPr>
          <a:lstStyle/>
          <a:p>
            <a:pPr marL="0" marR="0" lvl="0" indent="0" algn="l" rtl="0">
              <a:lnSpc>
                <a:spcPct val="120000"/>
              </a:lnSpc>
              <a:spcBef>
                <a:spcPts val="0"/>
              </a:spcBef>
              <a:spcAft>
                <a:spcPts val="0"/>
              </a:spcAft>
              <a:buNone/>
            </a:pPr>
            <a:r>
              <a:rPr lang="es-MX" sz="2700"/>
              <a:t>Ayuda a tu capítulo a alcanzar sus metas </a:t>
            </a:r>
            <a:endParaRPr sz="2700"/>
          </a:p>
          <a:p>
            <a:pPr marL="0" marR="0" lvl="0" indent="0" algn="l" rtl="0">
              <a:lnSpc>
                <a:spcPct val="120000"/>
              </a:lnSpc>
              <a:spcBef>
                <a:spcPts val="0"/>
              </a:spcBef>
              <a:spcAft>
                <a:spcPts val="0"/>
              </a:spcAft>
              <a:buNone/>
            </a:pPr>
            <a:endParaRPr sz="2700"/>
          </a:p>
          <a:p>
            <a:pPr marL="457200" marR="0" lvl="0" indent="-400050" algn="l" rtl="0">
              <a:lnSpc>
                <a:spcPct val="120000"/>
              </a:lnSpc>
              <a:spcBef>
                <a:spcPts val="0"/>
              </a:spcBef>
              <a:spcAft>
                <a:spcPts val="0"/>
              </a:spcAft>
              <a:buSzPts val="2700"/>
              <a:buAutoNum type="arabicPeriod"/>
            </a:pPr>
            <a:r>
              <a:rPr lang="es-MX" sz="2700"/>
              <a:t>Responsabilidades de Presidencia</a:t>
            </a:r>
            <a:endParaRPr sz="2700"/>
          </a:p>
          <a:p>
            <a:pPr marL="457200" marR="0" lvl="0" indent="-400050" algn="l" rtl="0">
              <a:lnSpc>
                <a:spcPct val="120000"/>
              </a:lnSpc>
              <a:spcBef>
                <a:spcPts val="0"/>
              </a:spcBef>
              <a:spcAft>
                <a:spcPts val="0"/>
              </a:spcAft>
              <a:buSzPts val="2700"/>
              <a:buAutoNum type="arabicPeriod"/>
            </a:pPr>
            <a:r>
              <a:rPr lang="es-MX" sz="2700"/>
              <a:t>Objetivo y estructura de la Reunión Semanal de BNI</a:t>
            </a:r>
            <a:endParaRPr sz="2700"/>
          </a:p>
          <a:p>
            <a:pPr marL="457200" marR="0" lvl="0" indent="-400050" algn="l" rtl="0">
              <a:lnSpc>
                <a:spcPct val="120000"/>
              </a:lnSpc>
              <a:spcBef>
                <a:spcPts val="0"/>
              </a:spcBef>
              <a:spcAft>
                <a:spcPts val="0"/>
              </a:spcAft>
              <a:buSzPts val="2700"/>
              <a:buAutoNum type="arabicPeriod"/>
            </a:pPr>
            <a:r>
              <a:rPr lang="es-MX" sz="2700"/>
              <a:t>Actividad generadora de negocios en la Agenda en línea</a:t>
            </a:r>
            <a:endParaRPr sz="2700"/>
          </a:p>
          <a:p>
            <a:pPr marL="457200" marR="0" lvl="0" indent="-400050" algn="l" rtl="0">
              <a:lnSpc>
                <a:spcPct val="120000"/>
              </a:lnSpc>
              <a:spcBef>
                <a:spcPts val="0"/>
              </a:spcBef>
              <a:spcAft>
                <a:spcPts val="0"/>
              </a:spcAft>
              <a:buSzPts val="2700"/>
              <a:buAutoNum type="arabicPeriod"/>
            </a:pPr>
            <a:r>
              <a:rPr lang="es-MX" sz="2700"/>
              <a:t>Convierte visitantes en networkers a través de la Reunión Semanal</a:t>
            </a:r>
            <a:endParaRPr sz="2700"/>
          </a:p>
        </p:txBody>
      </p:sp>
      <p:sp>
        <p:nvSpPr>
          <p:cNvPr id="597" name="Google Shape;597;g2fb74fd6f34_0_1459"/>
          <p:cNvSpPr txBox="1"/>
          <p:nvPr/>
        </p:nvSpPr>
        <p:spPr>
          <a:xfrm>
            <a:off x="5097527" y="262225"/>
            <a:ext cx="6848400" cy="692400"/>
          </a:xfrm>
          <a:prstGeom prst="rect">
            <a:avLst/>
          </a:prstGeom>
          <a:noFill/>
          <a:ln>
            <a:noFill/>
          </a:ln>
        </p:spPr>
        <p:txBody>
          <a:bodyPr spcFirstLastPara="1" wrap="square" lIns="60900" tIns="60900" rIns="60900" bIns="60900" anchor="ctr" anchorCtr="0">
            <a:spAutoFit/>
          </a:bodyPr>
          <a:lstStyle/>
          <a:p>
            <a:pPr marL="0" marR="0" lvl="0" indent="0" algn="ctr" rtl="0">
              <a:lnSpc>
                <a:spcPct val="100000"/>
              </a:lnSpc>
              <a:spcBef>
                <a:spcPts val="0"/>
              </a:spcBef>
              <a:spcAft>
                <a:spcPts val="0"/>
              </a:spcAft>
              <a:buClr>
                <a:schemeClr val="accent2"/>
              </a:buClr>
              <a:buSzPts val="4800"/>
              <a:buFont typeface="Arial"/>
              <a:buNone/>
            </a:pPr>
            <a:r>
              <a:rPr lang="es-MX" sz="3700" b="1">
                <a:solidFill>
                  <a:schemeClr val="dk1"/>
                </a:solidFill>
              </a:rPr>
              <a:t>¿Qué vimos hoy?</a:t>
            </a:r>
            <a:endParaRPr sz="3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fb74fd6f34_0_1420"/>
          <p:cNvSpPr txBox="1">
            <a:spLocks noGrp="1"/>
          </p:cNvSpPr>
          <p:nvPr>
            <p:ph type="ctrTitle" idx="4294967295"/>
          </p:nvPr>
        </p:nvSpPr>
        <p:spPr>
          <a:xfrm>
            <a:off x="565149" y="6350"/>
            <a:ext cx="4488000" cy="1054500"/>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0000"/>
              </a:buClr>
              <a:buSzPts val="4800"/>
              <a:buFont typeface="Arial"/>
              <a:buNone/>
            </a:pPr>
            <a:r>
              <a:rPr lang="es-MX" sz="4800" b="1" i="0" u="none" strike="noStrike" cap="none">
                <a:solidFill>
                  <a:srgbClr val="FF0000"/>
                </a:solidFill>
                <a:latin typeface="Arial"/>
                <a:ea typeface="Arial"/>
                <a:cs typeface="Arial"/>
                <a:sym typeface="Arial"/>
              </a:rPr>
              <a:t>Acuerdos</a:t>
            </a:r>
            <a:endParaRPr sz="1500" b="0" i="0" u="none" strike="noStrike" cap="none">
              <a:solidFill>
                <a:srgbClr val="000000"/>
              </a:solidFill>
              <a:latin typeface="Arial"/>
              <a:ea typeface="Arial"/>
              <a:cs typeface="Arial"/>
              <a:sym typeface="Arial"/>
            </a:endParaRPr>
          </a:p>
        </p:txBody>
      </p:sp>
      <p:grpSp>
        <p:nvGrpSpPr>
          <p:cNvPr id="367" name="Google Shape;367;g2fb74fd6f34_0_1420"/>
          <p:cNvGrpSpPr/>
          <p:nvPr/>
        </p:nvGrpSpPr>
        <p:grpSpPr>
          <a:xfrm>
            <a:off x="9052600" y="-2"/>
            <a:ext cx="3151223" cy="6858000"/>
            <a:chOff x="0" y="0"/>
            <a:chExt cx="3151223" cy="6858000"/>
          </a:xfrm>
        </p:grpSpPr>
        <p:pic>
          <p:nvPicPr>
            <p:cNvPr id="368" name="Google Shape;368;g2fb74fd6f34_0_1420" descr="Screen Shot 2022-12-06 at 4.45.00.png"/>
            <p:cNvPicPr preferRelativeResize="0"/>
            <p:nvPr/>
          </p:nvPicPr>
          <p:blipFill rotWithShape="1">
            <a:blip r:embed="rId3">
              <a:alphaModFix/>
            </a:blip>
            <a:srcRect/>
            <a:stretch/>
          </p:blipFill>
          <p:spPr>
            <a:xfrm>
              <a:off x="0" y="0"/>
              <a:ext cx="3151223" cy="6858000"/>
            </a:xfrm>
            <a:prstGeom prst="rect">
              <a:avLst/>
            </a:prstGeom>
            <a:noFill/>
            <a:ln>
              <a:noFill/>
            </a:ln>
          </p:spPr>
        </p:pic>
        <p:pic>
          <p:nvPicPr>
            <p:cNvPr id="369" name="Google Shape;369;g2fb74fd6f34_0_1420" descr="Google Shape;958;p62"/>
            <p:cNvPicPr preferRelativeResize="0"/>
            <p:nvPr/>
          </p:nvPicPr>
          <p:blipFill rotWithShape="1">
            <a:blip r:embed="rId4">
              <a:alphaModFix/>
            </a:blip>
            <a:srcRect/>
            <a:stretch/>
          </p:blipFill>
          <p:spPr>
            <a:xfrm>
              <a:off x="861256" y="5644674"/>
              <a:ext cx="2279734" cy="1209377"/>
            </a:xfrm>
            <a:prstGeom prst="rect">
              <a:avLst/>
            </a:prstGeom>
            <a:noFill/>
            <a:ln>
              <a:noFill/>
            </a:ln>
          </p:spPr>
        </p:pic>
      </p:grpSp>
      <p:sp>
        <p:nvSpPr>
          <p:cNvPr id="370" name="Google Shape;370;g2fb74fd6f34_0_1420"/>
          <p:cNvSpPr txBox="1">
            <a:spLocks noGrp="1"/>
          </p:cNvSpPr>
          <p:nvPr>
            <p:ph type="subTitle" idx="4294967295"/>
          </p:nvPr>
        </p:nvSpPr>
        <p:spPr>
          <a:xfrm>
            <a:off x="104767" y="466273"/>
            <a:ext cx="8910900" cy="2700900"/>
          </a:xfrm>
          <a:prstGeom prst="rect">
            <a:avLst/>
          </a:prstGeom>
          <a:noFill/>
          <a:ln>
            <a:noFill/>
          </a:ln>
        </p:spPr>
        <p:txBody>
          <a:bodyPr spcFirstLastPara="1" wrap="square" lIns="45675" tIns="45675" rIns="45675" bIns="45675" anchor="t" anchorCtr="0">
            <a:normAutofit lnSpcReduction="20000"/>
          </a:bodyPr>
          <a:lstStyle/>
          <a:p>
            <a:pPr marL="0" marR="0" lvl="0" indent="0" algn="l" rtl="0">
              <a:lnSpc>
                <a:spcPct val="150000"/>
              </a:lnSpc>
              <a:spcBef>
                <a:spcPts val="900"/>
              </a:spcBef>
              <a:spcAft>
                <a:spcPts val="0"/>
              </a:spcAft>
              <a:buNone/>
            </a:pPr>
            <a:endParaRPr sz="2400"/>
          </a:p>
          <a:p>
            <a:pPr marL="355600" marR="0" lvl="0" indent="-349250" algn="l" rtl="0">
              <a:lnSpc>
                <a:spcPct val="150000"/>
              </a:lnSpc>
              <a:spcBef>
                <a:spcPts val="900"/>
              </a:spcBef>
              <a:spcAft>
                <a:spcPts val="0"/>
              </a:spcAft>
              <a:buSzPts val="2300"/>
              <a:buChar char="๏"/>
            </a:pPr>
            <a:r>
              <a:rPr lang="es-MX" sz="2300"/>
              <a:t>Atención total al taller</a:t>
            </a:r>
            <a:endParaRPr sz="2300"/>
          </a:p>
          <a:p>
            <a:pPr marL="355600" marR="0" lvl="0" indent="-349250" algn="l" rtl="0">
              <a:lnSpc>
                <a:spcPct val="150000"/>
              </a:lnSpc>
              <a:spcBef>
                <a:spcPts val="900"/>
              </a:spcBef>
              <a:spcAft>
                <a:spcPts val="0"/>
              </a:spcAft>
              <a:buSzPts val="2300"/>
              <a:buChar char="๏"/>
            </a:pPr>
            <a:r>
              <a:rPr lang="es-MX" sz="2300"/>
              <a:t>2 horas </a:t>
            </a:r>
            <a:endParaRPr sz="2300"/>
          </a:p>
          <a:p>
            <a:pPr marL="355600" marR="0" lvl="0" indent="-349250" algn="l" rtl="0">
              <a:lnSpc>
                <a:spcPct val="150000"/>
              </a:lnSpc>
              <a:spcBef>
                <a:spcPts val="900"/>
              </a:spcBef>
              <a:spcAft>
                <a:spcPts val="0"/>
              </a:spcAft>
              <a:buSzPts val="2300"/>
              <a:buChar char="๏"/>
            </a:pPr>
            <a:r>
              <a:rPr lang="es-MX" sz="2300"/>
              <a:t>Realizaremos una actividad para interactuar y enriquecer el taller </a:t>
            </a:r>
            <a:endParaRPr sz="2300"/>
          </a:p>
          <a:p>
            <a:pPr marL="457200" marR="0" lvl="0" indent="0" algn="l" rtl="0">
              <a:lnSpc>
                <a:spcPct val="150000"/>
              </a:lnSpc>
              <a:spcBef>
                <a:spcPts val="0"/>
              </a:spcBef>
              <a:spcAft>
                <a:spcPts val="0"/>
              </a:spcAft>
              <a:buNone/>
            </a:pPr>
            <a:endParaRPr sz="2300" b="0" i="0" u="none" strike="noStrike" cap="none">
              <a:solidFill>
                <a:srgbClr val="000000"/>
              </a:solidFill>
              <a:latin typeface="Arial"/>
              <a:ea typeface="Arial"/>
              <a:cs typeface="Arial"/>
              <a:sym typeface="Arial"/>
            </a:endParaRPr>
          </a:p>
        </p:txBody>
      </p:sp>
      <p:sp>
        <p:nvSpPr>
          <p:cNvPr id="371" name="Google Shape;371;g2fb74fd6f34_0_1420"/>
          <p:cNvSpPr txBox="1">
            <a:spLocks noGrp="1"/>
          </p:cNvSpPr>
          <p:nvPr>
            <p:ph type="ctrTitle" idx="4294967295"/>
          </p:nvPr>
        </p:nvSpPr>
        <p:spPr>
          <a:xfrm>
            <a:off x="-3833" y="2814367"/>
            <a:ext cx="9194400" cy="10545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0000"/>
              </a:buClr>
              <a:buSzPts val="4300"/>
              <a:buFont typeface="Arial"/>
              <a:buNone/>
            </a:pPr>
            <a:r>
              <a:rPr lang="es-MX" sz="3500" b="1">
                <a:solidFill>
                  <a:srgbClr val="FF0000"/>
                </a:solidFill>
              </a:rPr>
              <a:t>¿Cómo lograremos terminar </a:t>
            </a:r>
            <a:r>
              <a:rPr lang="es-MX" sz="3500">
                <a:solidFill>
                  <a:srgbClr val="FF0000"/>
                </a:solidFill>
              </a:rPr>
              <a:t>a tiempo</a:t>
            </a:r>
            <a:r>
              <a:rPr lang="es-MX" sz="3500" b="1">
                <a:solidFill>
                  <a:srgbClr val="FF0000"/>
                </a:solidFill>
              </a:rPr>
              <a:t>?</a:t>
            </a:r>
            <a:endParaRPr sz="500" b="0" i="0" u="none" strike="noStrike" cap="none">
              <a:solidFill>
                <a:srgbClr val="000000"/>
              </a:solidFill>
              <a:latin typeface="Arial"/>
              <a:ea typeface="Arial"/>
              <a:cs typeface="Arial"/>
              <a:sym typeface="Arial"/>
            </a:endParaRPr>
          </a:p>
        </p:txBody>
      </p:sp>
      <p:sp>
        <p:nvSpPr>
          <p:cNvPr id="372" name="Google Shape;372;g2fb74fd6f34_0_1420"/>
          <p:cNvSpPr txBox="1">
            <a:spLocks noGrp="1"/>
          </p:cNvSpPr>
          <p:nvPr>
            <p:ph type="subTitle" idx="4294967295"/>
          </p:nvPr>
        </p:nvSpPr>
        <p:spPr>
          <a:xfrm>
            <a:off x="130167" y="3429866"/>
            <a:ext cx="8910900" cy="2757900"/>
          </a:xfrm>
          <a:prstGeom prst="rect">
            <a:avLst/>
          </a:prstGeom>
          <a:noFill/>
          <a:ln>
            <a:noFill/>
          </a:ln>
        </p:spPr>
        <p:txBody>
          <a:bodyPr spcFirstLastPara="1" wrap="square" lIns="45675" tIns="45675" rIns="45675" bIns="45675" anchor="t" anchorCtr="0">
            <a:normAutofit/>
          </a:bodyPr>
          <a:lstStyle/>
          <a:p>
            <a:pPr marL="0" marR="0" lvl="0" indent="0" algn="l" rtl="0">
              <a:lnSpc>
                <a:spcPct val="15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355600" indent="-336550">
              <a:lnSpc>
                <a:spcPct val="150000"/>
              </a:lnSpc>
              <a:spcBef>
                <a:spcPts val="900"/>
              </a:spcBef>
              <a:buSzPts val="2100"/>
              <a:buChar char="๏"/>
            </a:pPr>
            <a:r>
              <a:rPr lang="es-MX" sz="2100"/>
              <a:t>Coloca tus preguntas directamente en el chat.</a:t>
            </a:r>
            <a:br>
              <a:rPr lang="es-MX" sz="2100" dirty="0"/>
            </a:br>
            <a:r>
              <a:rPr lang="es-MX" sz="2100"/>
              <a:t> Evitemos levantar la mano para tomar la palabra; así podremos recopilar las dudas y responderlas de forma ordenada. </a:t>
            </a:r>
            <a:endParaRPr lang="es-MX" sz="2100" dirty="0"/>
          </a:p>
          <a:p>
            <a:pPr marR="0" lvl="0" indent="0" algn="l" rtl="0">
              <a:lnSpc>
                <a:spcPct val="150000"/>
              </a:lnSpc>
              <a:spcBef>
                <a:spcPts val="0"/>
              </a:spcBef>
              <a:spcAft>
                <a:spcPts val="0"/>
              </a:spcAft>
              <a:buNone/>
            </a:pPr>
            <a:endParaRPr lang="es-MX" sz="1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37aadeb5e9f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pic>
        <p:nvPicPr>
          <p:cNvPr id="610" name="Google Shape;610;g37aadeb5e9f_0_0"/>
          <p:cNvPicPr preferRelativeResize="0"/>
          <p:nvPr/>
        </p:nvPicPr>
        <p:blipFill rotWithShape="1">
          <a:blip r:embed="rId3">
            <a:alphaModFix/>
          </a:blip>
          <a:srcRect/>
          <a:stretch/>
        </p:blipFill>
        <p:spPr>
          <a:xfrm>
            <a:off x="11567" y="0"/>
            <a:ext cx="12185406" cy="6940193"/>
          </a:xfrm>
          <a:prstGeom prst="rect">
            <a:avLst/>
          </a:prstGeom>
          <a:noFill/>
          <a:ln>
            <a:noFill/>
          </a:ln>
        </p:spPr>
      </p:pic>
      <p:sp>
        <p:nvSpPr>
          <p:cNvPr id="611" name="Google Shape;611;g37aadeb5e9f_0_0"/>
          <p:cNvSpPr txBox="1"/>
          <p:nvPr/>
        </p:nvSpPr>
        <p:spPr>
          <a:xfrm>
            <a:off x="260284" y="3566408"/>
            <a:ext cx="3150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0" i="0" u="none" strike="noStrike" cap="none">
                <a:solidFill>
                  <a:schemeClr val="lt1"/>
                </a:solidFill>
                <a:latin typeface="Helvetica Neue"/>
                <a:ea typeface="Helvetica Neue"/>
                <a:cs typeface="Helvetica Neue"/>
                <a:sym typeface="Helvetica Neue"/>
              </a:rPr>
              <a:t>gaspar.soto@bnimexico.com</a:t>
            </a:r>
            <a:endParaRPr/>
          </a:p>
        </p:txBody>
      </p:sp>
      <p:sp>
        <p:nvSpPr>
          <p:cNvPr id="612" name="Google Shape;612;g37aadeb5e9f_0_0"/>
          <p:cNvSpPr txBox="1"/>
          <p:nvPr/>
        </p:nvSpPr>
        <p:spPr>
          <a:xfrm>
            <a:off x="280193" y="4346568"/>
            <a:ext cx="19863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lt1"/>
                </a:solidFill>
                <a:latin typeface="Helvetica Neue"/>
                <a:ea typeface="Helvetica Neue"/>
                <a:cs typeface="Helvetica Neue"/>
                <a:sym typeface="Helvetica Neue"/>
              </a:rPr>
              <a:t>+52 662 2291225</a:t>
            </a:r>
            <a:endParaRPr/>
          </a:p>
        </p:txBody>
      </p:sp>
      <p:sp>
        <p:nvSpPr>
          <p:cNvPr id="613" name="Google Shape;613;g37aadeb5e9f_0_0"/>
          <p:cNvSpPr txBox="1"/>
          <p:nvPr/>
        </p:nvSpPr>
        <p:spPr>
          <a:xfrm>
            <a:off x="219729" y="5095108"/>
            <a:ext cx="1986300" cy="369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lt1"/>
                </a:solidFill>
                <a:latin typeface="Helvetica Neue"/>
                <a:ea typeface="Helvetica Neue"/>
                <a:cs typeface="Helvetica Neue"/>
                <a:sym typeface="Helvetica Neue"/>
              </a:rPr>
              <a:t>+52 662 2291225</a:t>
            </a:r>
            <a:endParaRPr/>
          </a:p>
        </p:txBody>
      </p:sp>
      <p:sp>
        <p:nvSpPr>
          <p:cNvPr id="614" name="Google Shape;614;g37aadeb5e9f_0_0"/>
          <p:cNvSpPr txBox="1"/>
          <p:nvPr/>
        </p:nvSpPr>
        <p:spPr>
          <a:xfrm>
            <a:off x="1891141" y="5853525"/>
            <a:ext cx="241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a:solidFill>
                  <a:schemeClr val="lt1"/>
                </a:solidFill>
                <a:latin typeface="Helvetica Neue"/>
                <a:ea typeface="Helvetica Neue"/>
                <a:cs typeface="Helvetica Neue"/>
                <a:sym typeface="Helvetica Neue"/>
              </a:rPr>
              <a:t>CAPITULO: Quantum</a:t>
            </a:r>
            <a:endParaRPr sz="1800">
              <a:solidFill>
                <a:schemeClr val="lt1"/>
              </a:solidFill>
              <a:latin typeface="Helvetica Neue"/>
              <a:ea typeface="Helvetica Neue"/>
              <a:cs typeface="Helvetica Neue"/>
              <a:sym typeface="Helvetica Neue"/>
            </a:endParaRPr>
          </a:p>
        </p:txBody>
      </p:sp>
      <p:sp>
        <p:nvSpPr>
          <p:cNvPr id="615" name="Google Shape;615;g37aadeb5e9f_0_0"/>
          <p:cNvSpPr txBox="1"/>
          <p:nvPr/>
        </p:nvSpPr>
        <p:spPr>
          <a:xfrm>
            <a:off x="725829" y="1534927"/>
            <a:ext cx="4253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dk1"/>
                </a:solidFill>
                <a:latin typeface="Helvetica Neue"/>
                <a:ea typeface="Helvetica Neue"/>
                <a:cs typeface="Helvetica Neue"/>
                <a:sym typeface="Helvetica Neue"/>
              </a:rPr>
              <a:t>Gaspar Soto Castro</a:t>
            </a:r>
            <a:endParaRPr/>
          </a:p>
          <a:p>
            <a:pPr marL="0" marR="0" lvl="0" indent="0" algn="ctr" rtl="0">
              <a:spcBef>
                <a:spcPts val="0"/>
              </a:spcBef>
              <a:spcAft>
                <a:spcPts val="0"/>
              </a:spcAft>
              <a:buNone/>
            </a:pPr>
            <a:r>
              <a:rPr lang="es-MX" sz="2000">
                <a:solidFill>
                  <a:srgbClr val="757070"/>
                </a:solidFill>
                <a:latin typeface="Helvetica Neue"/>
                <a:ea typeface="Helvetica Neue"/>
                <a:cs typeface="Helvetica Neue"/>
                <a:sym typeface="Helvetica Neue"/>
              </a:rPr>
              <a:t>DEBNI Región Sonora</a:t>
            </a:r>
            <a:endParaRPr/>
          </a:p>
        </p:txBody>
      </p:sp>
      <p:sp>
        <p:nvSpPr>
          <p:cNvPr id="616" name="Google Shape;616;g37aadeb5e9f_0_0"/>
          <p:cNvSpPr txBox="1"/>
          <p:nvPr/>
        </p:nvSpPr>
        <p:spPr>
          <a:xfrm>
            <a:off x="5777087" y="1143740"/>
            <a:ext cx="6089400" cy="923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Helvetica Neue"/>
                <a:ea typeface="Helvetica Neue"/>
                <a:cs typeface="Helvetica Neue"/>
                <a:sym typeface="Helvetica Neue"/>
              </a:rPr>
              <a:t>Empresarios que vivan en el estado de Sonora y quieran</a:t>
            </a:r>
            <a:endParaRPr/>
          </a:p>
          <a:p>
            <a:pPr marL="0" marR="0" lvl="0" indent="0" algn="just" rtl="0">
              <a:spcBef>
                <a:spcPts val="0"/>
              </a:spcBef>
              <a:spcAft>
                <a:spcPts val="0"/>
              </a:spcAft>
              <a:buNone/>
            </a:pPr>
            <a:r>
              <a:rPr lang="es-MX" sz="1800">
                <a:solidFill>
                  <a:schemeClr val="dk1"/>
                </a:solidFill>
                <a:latin typeface="Helvetica Neue"/>
                <a:ea typeface="Helvetica Neue"/>
                <a:cs typeface="Helvetica Neue"/>
                <a:sym typeface="Helvetica Neue"/>
              </a:rPr>
              <a:t>Crecer, Consolidarse y Vender más y mejor sus productos o servicios.</a:t>
            </a:r>
            <a:endParaRPr/>
          </a:p>
        </p:txBody>
      </p:sp>
      <p:sp>
        <p:nvSpPr>
          <p:cNvPr id="617" name="Google Shape;617;g37aadeb5e9f_0_0"/>
          <p:cNvSpPr txBox="1"/>
          <p:nvPr/>
        </p:nvSpPr>
        <p:spPr>
          <a:xfrm>
            <a:off x="7374636" y="6004320"/>
            <a:ext cx="2813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a:solidFill>
                  <a:srgbClr val="757070"/>
                </a:solidFill>
                <a:latin typeface="Helvetica Neue"/>
                <a:ea typeface="Helvetica Neue"/>
                <a:cs typeface="Helvetica Neue"/>
                <a:sym typeface="Helvetica Neue"/>
              </a:rPr>
              <a:t>Gaspar Soto Castro Mtro.</a:t>
            </a:r>
            <a:endParaRPr/>
          </a:p>
        </p:txBody>
      </p:sp>
      <p:sp>
        <p:nvSpPr>
          <p:cNvPr id="618" name="Google Shape;618;g37aadeb5e9f_0_0"/>
          <p:cNvSpPr txBox="1"/>
          <p:nvPr/>
        </p:nvSpPr>
        <p:spPr>
          <a:xfrm>
            <a:off x="2431708" y="473573"/>
            <a:ext cx="84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a:solidFill>
                  <a:schemeClr val="dk1"/>
                </a:solidFill>
                <a:latin typeface="Calibri"/>
                <a:ea typeface="Calibri"/>
                <a:cs typeface="Calibri"/>
                <a:sym typeface="Calibri"/>
              </a:rPr>
              <a:t>Tu foto</a:t>
            </a:r>
            <a:endParaRPr/>
          </a:p>
        </p:txBody>
      </p:sp>
      <p:sp>
        <p:nvSpPr>
          <p:cNvPr id="619" name="Google Shape;619;g37aadeb5e9f_0_0"/>
          <p:cNvSpPr txBox="1"/>
          <p:nvPr/>
        </p:nvSpPr>
        <p:spPr>
          <a:xfrm>
            <a:off x="7591534" y="3061005"/>
            <a:ext cx="2208000" cy="2062500"/>
          </a:xfrm>
          <a:prstGeom prst="rect">
            <a:avLst/>
          </a:prstGeom>
          <a:noFill/>
          <a:ln w="9525" cap="flat" cmpd="sng">
            <a:solidFill>
              <a:srgbClr val="75707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a:solidFill>
                  <a:schemeClr val="dk1"/>
                </a:solidFill>
                <a:latin typeface="Calibri"/>
                <a:ea typeface="Calibri"/>
                <a:cs typeface="Calibri"/>
                <a:sym typeface="Calibri"/>
              </a:rPr>
              <a:t>Tu codigo QR</a:t>
            </a:r>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Descargalo de tu app </a:t>
            </a:r>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de connect:</a:t>
            </a:r>
            <a:endParaRPr/>
          </a:p>
          <a:p>
            <a:pPr marL="0" marR="0" lvl="0" indent="0" algn="l" rtl="0">
              <a:spcBef>
                <a:spcPts val="0"/>
              </a:spcBef>
              <a:spcAft>
                <a:spcPts val="0"/>
              </a:spcAft>
              <a:buNone/>
            </a:pPr>
            <a:r>
              <a:rPr lang="es-MX" sz="1400">
                <a:solidFill>
                  <a:schemeClr val="dk1"/>
                </a:solidFill>
                <a:latin typeface="Calibri"/>
                <a:ea typeface="Calibri"/>
                <a:cs typeface="Calibri"/>
                <a:sym typeface="Calibri"/>
              </a:rPr>
              <a:t>Lista miembros</a:t>
            </a:r>
            <a:endParaRPr/>
          </a:p>
          <a:p>
            <a:pPr marL="0" marR="0" lvl="0" indent="0" algn="l" rtl="0">
              <a:spcBef>
                <a:spcPts val="0"/>
              </a:spcBef>
              <a:spcAft>
                <a:spcPts val="0"/>
              </a:spcAft>
              <a:buNone/>
            </a:pPr>
            <a:r>
              <a:rPr lang="es-MX" sz="1400">
                <a:solidFill>
                  <a:schemeClr val="dk1"/>
                </a:solidFill>
                <a:latin typeface="Calibri"/>
                <a:ea typeface="Calibri"/>
                <a:cs typeface="Calibri"/>
                <a:sym typeface="Calibri"/>
              </a:rPr>
              <a:t>Busca tu nombre</a:t>
            </a:r>
            <a:endParaRPr/>
          </a:p>
          <a:p>
            <a:pPr marL="0" marR="0" lvl="0" indent="0" algn="l" rtl="0">
              <a:spcBef>
                <a:spcPts val="0"/>
              </a:spcBef>
              <a:spcAft>
                <a:spcPts val="0"/>
              </a:spcAft>
              <a:buNone/>
            </a:pPr>
            <a:r>
              <a:rPr lang="es-MX" sz="1400">
                <a:solidFill>
                  <a:schemeClr val="dk1"/>
                </a:solidFill>
                <a:latin typeface="Calibri"/>
                <a:ea typeface="Calibri"/>
                <a:cs typeface="Calibri"/>
                <a:sym typeface="Calibri"/>
              </a:rPr>
              <a:t>Abre tu perfil</a:t>
            </a:r>
            <a:endParaRPr/>
          </a:p>
          <a:p>
            <a:pPr marL="0" marR="0" lvl="0" indent="0" algn="l" rtl="0">
              <a:spcBef>
                <a:spcPts val="0"/>
              </a:spcBef>
              <a:spcAft>
                <a:spcPts val="0"/>
              </a:spcAft>
              <a:buNone/>
            </a:pPr>
            <a:r>
              <a:rPr lang="es-MX" sz="1400">
                <a:solidFill>
                  <a:schemeClr val="dk1"/>
                </a:solidFill>
                <a:latin typeface="Calibri"/>
                <a:ea typeface="Calibri"/>
                <a:cs typeface="Calibri"/>
                <a:sym typeface="Calibri"/>
              </a:rPr>
              <a:t>Pica: comparta codigo QR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g37aadeb5e9f_0_0"/>
          <p:cNvSpPr/>
          <p:nvPr/>
        </p:nvSpPr>
        <p:spPr>
          <a:xfrm>
            <a:off x="-821933" y="-968893"/>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g37aadeb5e9f_0_0"/>
          <p:cNvSpPr/>
          <p:nvPr/>
        </p:nvSpPr>
        <p:spPr>
          <a:xfrm>
            <a:off x="-821933" y="8695807"/>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2" name="Google Shape;622;g37aadeb5e9f_0_0"/>
          <p:cNvPicPr preferRelativeResize="0"/>
          <p:nvPr/>
        </p:nvPicPr>
        <p:blipFill rotWithShape="1">
          <a:blip r:embed="rId4">
            <a:alphaModFix/>
          </a:blip>
          <a:srcRect t="9108" b="10142"/>
          <a:stretch/>
        </p:blipFill>
        <p:spPr>
          <a:xfrm>
            <a:off x="2064619" y="63206"/>
            <a:ext cx="1575497" cy="1484516"/>
          </a:xfrm>
          <a:prstGeom prst="rect">
            <a:avLst/>
          </a:prstGeom>
          <a:noFill/>
          <a:ln>
            <a:noFill/>
          </a:ln>
        </p:spPr>
      </p:pic>
      <p:sp>
        <p:nvSpPr>
          <p:cNvPr id="623" name="Google Shape;623;g37aadeb5e9f_0_0"/>
          <p:cNvSpPr txBox="1"/>
          <p:nvPr/>
        </p:nvSpPr>
        <p:spPr>
          <a:xfrm>
            <a:off x="312253" y="5843648"/>
            <a:ext cx="1685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a:solidFill>
                  <a:schemeClr val="lt1"/>
                </a:solidFill>
                <a:latin typeface="Helvetica Neue"/>
                <a:ea typeface="Helvetica Neue"/>
                <a:cs typeface="Helvetica Neue"/>
                <a:sym typeface="Helvetica Neue"/>
              </a:rPr>
              <a:t>BNI SONORA </a:t>
            </a:r>
            <a:endParaRPr sz="1800">
              <a:solidFill>
                <a:schemeClr val="lt1"/>
              </a:solidFill>
              <a:latin typeface="Helvetica Neue"/>
              <a:ea typeface="Helvetica Neue"/>
              <a:cs typeface="Helvetica Neue"/>
              <a:sym typeface="Helvetica Neue"/>
            </a:endParaRPr>
          </a:p>
        </p:txBody>
      </p:sp>
      <p:pic>
        <p:nvPicPr>
          <p:cNvPr id="624" name="Google Shape;624;g37aadeb5e9f_0_0"/>
          <p:cNvPicPr preferRelativeResize="0"/>
          <p:nvPr/>
        </p:nvPicPr>
        <p:blipFill rotWithShape="1">
          <a:blip r:embed="rId5">
            <a:alphaModFix/>
          </a:blip>
          <a:srcRect t="28031"/>
          <a:stretch/>
        </p:blipFill>
        <p:spPr>
          <a:xfrm>
            <a:off x="7558359" y="2982152"/>
            <a:ext cx="2446146" cy="25189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37aadeb5e9f_0_19"/>
          <p:cNvSpPr txBox="1"/>
          <p:nvPr/>
        </p:nvSpPr>
        <p:spPr>
          <a:xfrm>
            <a:off x="5487527" y="512325"/>
            <a:ext cx="6458400" cy="1162800"/>
          </a:xfrm>
          <a:prstGeom prst="rect">
            <a:avLst/>
          </a:prstGeom>
          <a:noFill/>
          <a:ln>
            <a:noFill/>
          </a:ln>
        </p:spPr>
        <p:txBody>
          <a:bodyPr spcFirstLastPara="1" wrap="square" lIns="60900" tIns="60900" rIns="60900" bIns="60900" anchor="ctr" anchorCtr="0">
            <a:spAutoFit/>
          </a:bodyPr>
          <a:lstStyle/>
          <a:p>
            <a:pPr marL="0" marR="0" lvl="0" indent="0" algn="ctr" rtl="0">
              <a:lnSpc>
                <a:spcPct val="100000"/>
              </a:lnSpc>
              <a:spcBef>
                <a:spcPts val="0"/>
              </a:spcBef>
              <a:spcAft>
                <a:spcPts val="0"/>
              </a:spcAft>
              <a:buClr>
                <a:schemeClr val="accent2"/>
              </a:buClr>
              <a:buSzPts val="4800"/>
              <a:buFont typeface="Arial"/>
              <a:buNone/>
            </a:pPr>
            <a:r>
              <a:rPr lang="es-MX" sz="3000" b="1">
                <a:solidFill>
                  <a:schemeClr val="dk1"/>
                </a:solidFill>
              </a:rPr>
              <a:t>Referencia ideal</a:t>
            </a:r>
            <a:endParaRPr sz="3000" b="1">
              <a:solidFill>
                <a:schemeClr val="dk1"/>
              </a:solidFill>
            </a:endParaRPr>
          </a:p>
          <a:p>
            <a:pPr marL="0" marR="0" lvl="0" indent="0" algn="ctr" rtl="0">
              <a:lnSpc>
                <a:spcPct val="100000"/>
              </a:lnSpc>
              <a:spcBef>
                <a:spcPts val="0"/>
              </a:spcBef>
              <a:spcAft>
                <a:spcPts val="0"/>
              </a:spcAft>
              <a:buClr>
                <a:schemeClr val="accent2"/>
              </a:buClr>
              <a:buSzPts val="4800"/>
              <a:buFont typeface="Arial"/>
              <a:buNone/>
            </a:pPr>
            <a:r>
              <a:rPr lang="es-MX" sz="1800" b="1">
                <a:solidFill>
                  <a:schemeClr val="dk1"/>
                </a:solidFill>
              </a:rPr>
              <a:t>Familias con hijos menores de 12 años y que acostumbren a viajar en fin de año.</a:t>
            </a:r>
            <a:endParaRPr sz="1800" b="1">
              <a:solidFill>
                <a:schemeClr val="dk1"/>
              </a:solidFill>
            </a:endParaRPr>
          </a:p>
        </p:txBody>
      </p:sp>
      <p:pic>
        <p:nvPicPr>
          <p:cNvPr id="603" name="Google Shape;603;g37aadeb5e9f_0_19" title="perfil.jpeg"/>
          <p:cNvPicPr preferRelativeResize="0"/>
          <p:nvPr/>
        </p:nvPicPr>
        <p:blipFill rotWithShape="1">
          <a:blip r:embed="rId3">
            <a:alphaModFix/>
          </a:blip>
          <a:srcRect t="11329" r="3278" b="30418"/>
          <a:stretch/>
        </p:blipFill>
        <p:spPr>
          <a:xfrm>
            <a:off x="652600" y="302761"/>
            <a:ext cx="4612651" cy="6014075"/>
          </a:xfrm>
          <a:prstGeom prst="rect">
            <a:avLst/>
          </a:prstGeom>
          <a:noFill/>
          <a:ln>
            <a:noFill/>
          </a:ln>
        </p:spPr>
      </p:pic>
      <p:pic>
        <p:nvPicPr>
          <p:cNvPr id="604" name="Google Shape;604;g37aadeb5e9f_0_19" title="QR.jpeg"/>
          <p:cNvPicPr preferRelativeResize="0"/>
          <p:nvPr/>
        </p:nvPicPr>
        <p:blipFill rotWithShape="1">
          <a:blip r:embed="rId4">
            <a:alphaModFix/>
          </a:blip>
          <a:srcRect l="21069" t="25334" r="21597" b="46359"/>
          <a:stretch/>
        </p:blipFill>
        <p:spPr>
          <a:xfrm>
            <a:off x="7437196" y="2940475"/>
            <a:ext cx="3067024" cy="32781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27"/>
          <p:cNvSpPr txBox="1">
            <a:spLocks noGrp="1"/>
          </p:cNvSpPr>
          <p:nvPr>
            <p:ph type="title"/>
          </p:nvPr>
        </p:nvSpPr>
        <p:spPr>
          <a:xfrm>
            <a:off x="485628" y="1614768"/>
            <a:ext cx="11169161" cy="1056176"/>
          </a:xfrm>
          <a:prstGeom prst="rect">
            <a:avLst/>
          </a:prstGeom>
          <a:solidFill>
            <a:srgbClr val="C8102E"/>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Arial"/>
              <a:buNone/>
            </a:pPr>
            <a:r>
              <a:rPr lang="es-MX">
                <a:solidFill>
                  <a:schemeClr val="lt1"/>
                </a:solidFill>
              </a:rPr>
              <a:t>Ayúdanos a mejorar respondiendo la encuesta de satisfacción</a:t>
            </a: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fb74fd6f34_0_408"/>
          <p:cNvSpPr txBox="1">
            <a:spLocks noGrp="1"/>
          </p:cNvSpPr>
          <p:nvPr>
            <p:ph type="body" idx="1"/>
          </p:nvPr>
        </p:nvSpPr>
        <p:spPr>
          <a:xfrm>
            <a:off x="-2336083" y="-1117267"/>
            <a:ext cx="10318500" cy="678900"/>
          </a:xfrm>
          <a:prstGeom prst="rect">
            <a:avLst/>
          </a:prstGeom>
          <a:noFill/>
          <a:ln>
            <a:noFill/>
          </a:ln>
        </p:spPr>
        <p:txBody>
          <a:bodyPr spcFirstLastPara="1" wrap="square" lIns="45675" tIns="45675" rIns="45675" bIns="45675" anchor="t" anchorCtr="0">
            <a:normAutofit fontScale="70000" lnSpcReduction="20000"/>
          </a:bodyPr>
          <a:lstStyle/>
          <a:p>
            <a:pPr marL="0" lvl="0" indent="0" algn="l" rtl="0">
              <a:lnSpc>
                <a:spcPct val="100000"/>
              </a:lnSpc>
              <a:spcBef>
                <a:spcPts val="0"/>
              </a:spcBef>
              <a:spcAft>
                <a:spcPts val="0"/>
              </a:spcAft>
              <a:buNone/>
            </a:pPr>
            <a:r>
              <a:rPr lang="es-MX" sz="3200"/>
              <a:t>2. Renómbrate cómo apareces en BNI Connect</a:t>
            </a:r>
            <a:endParaRPr sz="3200"/>
          </a:p>
          <a:p>
            <a:pPr marL="0" lvl="0" indent="0" algn="l" rtl="0">
              <a:spcBef>
                <a:spcPts val="0"/>
              </a:spcBef>
              <a:spcAft>
                <a:spcPts val="0"/>
              </a:spcAft>
              <a:buClr>
                <a:schemeClr val="dk1"/>
              </a:buClr>
              <a:buSzPct val="100000"/>
              <a:buFont typeface="Arial"/>
              <a:buNone/>
            </a:pPr>
            <a:endParaRPr sz="3200"/>
          </a:p>
        </p:txBody>
      </p:sp>
      <p:grpSp>
        <p:nvGrpSpPr>
          <p:cNvPr id="636" name="Google Shape;636;g2fb74fd6f34_0_408"/>
          <p:cNvGrpSpPr/>
          <p:nvPr/>
        </p:nvGrpSpPr>
        <p:grpSpPr>
          <a:xfrm>
            <a:off x="191829" y="804217"/>
            <a:ext cx="5262435" cy="2534571"/>
            <a:chOff x="143875" y="494225"/>
            <a:chExt cx="3946925" cy="1900976"/>
          </a:xfrm>
        </p:grpSpPr>
        <p:pic>
          <p:nvPicPr>
            <p:cNvPr id="637" name="Google Shape;637;g2fb74fd6f34_0_408"/>
            <p:cNvPicPr preferRelativeResize="0"/>
            <p:nvPr/>
          </p:nvPicPr>
          <p:blipFill>
            <a:blip r:embed="rId3">
              <a:alphaModFix/>
            </a:blip>
            <a:stretch>
              <a:fillRect/>
            </a:stretch>
          </p:blipFill>
          <p:spPr>
            <a:xfrm>
              <a:off x="143875" y="778275"/>
              <a:ext cx="2870469" cy="1616925"/>
            </a:xfrm>
            <a:prstGeom prst="rect">
              <a:avLst/>
            </a:prstGeom>
            <a:noFill/>
            <a:ln>
              <a:noFill/>
            </a:ln>
          </p:spPr>
        </p:pic>
        <p:sp>
          <p:nvSpPr>
            <p:cNvPr id="638" name="Google Shape;638;g2fb74fd6f34_0_408"/>
            <p:cNvSpPr/>
            <p:nvPr/>
          </p:nvSpPr>
          <p:spPr>
            <a:xfrm>
              <a:off x="3106950" y="679075"/>
              <a:ext cx="541500" cy="2718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 name="Google Shape;639;g2fb74fd6f34_0_408"/>
            <p:cNvSpPr txBox="1"/>
            <p:nvPr/>
          </p:nvSpPr>
          <p:spPr>
            <a:xfrm>
              <a:off x="3665400" y="494225"/>
              <a:ext cx="425400" cy="38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MX" sz="3300">
                  <a:solidFill>
                    <a:srgbClr val="FF0000"/>
                  </a:solidFill>
                  <a:latin typeface="Impact"/>
                  <a:ea typeface="Impact"/>
                  <a:cs typeface="Impact"/>
                  <a:sym typeface="Impact"/>
                </a:rPr>
                <a:t>1</a:t>
              </a:r>
              <a:endParaRPr sz="3300">
                <a:solidFill>
                  <a:srgbClr val="FF0000"/>
                </a:solidFill>
                <a:latin typeface="Impact"/>
                <a:ea typeface="Impact"/>
                <a:cs typeface="Impact"/>
                <a:sym typeface="Impact"/>
              </a:endParaRPr>
            </a:p>
          </p:txBody>
        </p:sp>
      </p:grpSp>
      <p:grpSp>
        <p:nvGrpSpPr>
          <p:cNvPr id="640" name="Google Shape;640;g2fb74fd6f34_0_408"/>
          <p:cNvGrpSpPr/>
          <p:nvPr/>
        </p:nvGrpSpPr>
        <p:grpSpPr>
          <a:xfrm>
            <a:off x="4758049" y="1559742"/>
            <a:ext cx="3840038" cy="3974637"/>
            <a:chOff x="3510850" y="1649973"/>
            <a:chExt cx="2880100" cy="2981052"/>
          </a:xfrm>
        </p:grpSpPr>
        <p:pic>
          <p:nvPicPr>
            <p:cNvPr id="641" name="Google Shape;641;g2fb74fd6f34_0_408"/>
            <p:cNvPicPr preferRelativeResize="0"/>
            <p:nvPr/>
          </p:nvPicPr>
          <p:blipFill rotWithShape="1">
            <a:blip r:embed="rId4">
              <a:alphaModFix/>
            </a:blip>
            <a:srcRect l="67679" b="8792"/>
            <a:stretch/>
          </p:blipFill>
          <p:spPr>
            <a:xfrm>
              <a:off x="3510850" y="1649973"/>
              <a:ext cx="1917477" cy="2981049"/>
            </a:xfrm>
            <a:prstGeom prst="rect">
              <a:avLst/>
            </a:prstGeom>
            <a:noFill/>
            <a:ln>
              <a:noFill/>
            </a:ln>
          </p:spPr>
        </p:pic>
        <p:sp>
          <p:nvSpPr>
            <p:cNvPr id="642" name="Google Shape;642;g2fb74fd6f34_0_408"/>
            <p:cNvSpPr/>
            <p:nvPr/>
          </p:nvSpPr>
          <p:spPr>
            <a:xfrm>
              <a:off x="5435850" y="4359225"/>
              <a:ext cx="541500" cy="2718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3" name="Google Shape;643;g2fb74fd6f34_0_408"/>
            <p:cNvSpPr txBox="1"/>
            <p:nvPr/>
          </p:nvSpPr>
          <p:spPr>
            <a:xfrm>
              <a:off x="5965550" y="4174425"/>
              <a:ext cx="425400" cy="38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MX" sz="3300">
                  <a:solidFill>
                    <a:srgbClr val="FF0000"/>
                  </a:solidFill>
                  <a:latin typeface="Impact"/>
                  <a:ea typeface="Impact"/>
                  <a:cs typeface="Impact"/>
                  <a:sym typeface="Impact"/>
                </a:rPr>
                <a:t>2</a:t>
              </a:r>
              <a:endParaRPr sz="3300">
                <a:solidFill>
                  <a:srgbClr val="FF0000"/>
                </a:solidFill>
                <a:latin typeface="Impact"/>
                <a:ea typeface="Impact"/>
                <a:cs typeface="Impact"/>
                <a:sym typeface="Impact"/>
              </a:endParaRPr>
            </a:p>
          </p:txBody>
        </p:sp>
      </p:grpSp>
      <p:grpSp>
        <p:nvGrpSpPr>
          <p:cNvPr id="644" name="Google Shape;644;g2fb74fd6f34_0_408"/>
          <p:cNvGrpSpPr/>
          <p:nvPr/>
        </p:nvGrpSpPr>
        <p:grpSpPr>
          <a:xfrm>
            <a:off x="8765814" y="2255892"/>
            <a:ext cx="3093389" cy="2137178"/>
            <a:chOff x="6574525" y="2301576"/>
            <a:chExt cx="2320100" cy="1602924"/>
          </a:xfrm>
        </p:grpSpPr>
        <p:pic>
          <p:nvPicPr>
            <p:cNvPr id="645" name="Google Shape;645;g2fb74fd6f34_0_408"/>
            <p:cNvPicPr preferRelativeResize="0"/>
            <p:nvPr/>
          </p:nvPicPr>
          <p:blipFill>
            <a:blip r:embed="rId5">
              <a:alphaModFix/>
            </a:blip>
            <a:stretch>
              <a:fillRect/>
            </a:stretch>
          </p:blipFill>
          <p:spPr>
            <a:xfrm>
              <a:off x="6574525" y="2301576"/>
              <a:ext cx="2320100" cy="951248"/>
            </a:xfrm>
            <a:prstGeom prst="rect">
              <a:avLst/>
            </a:prstGeom>
            <a:noFill/>
            <a:ln>
              <a:noFill/>
            </a:ln>
          </p:spPr>
        </p:pic>
        <p:sp>
          <p:nvSpPr>
            <p:cNvPr id="646" name="Google Shape;646;g2fb74fd6f34_0_408"/>
            <p:cNvSpPr/>
            <p:nvPr/>
          </p:nvSpPr>
          <p:spPr>
            <a:xfrm>
              <a:off x="6858850" y="2929000"/>
              <a:ext cx="312000" cy="6126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 name="Google Shape;647;g2fb74fd6f34_0_408"/>
            <p:cNvSpPr txBox="1"/>
            <p:nvPr/>
          </p:nvSpPr>
          <p:spPr>
            <a:xfrm>
              <a:off x="6865700" y="3546300"/>
              <a:ext cx="404700" cy="358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MX" sz="3200">
                  <a:solidFill>
                    <a:srgbClr val="FF0000"/>
                  </a:solidFill>
                  <a:latin typeface="Impact"/>
                  <a:ea typeface="Impact"/>
                  <a:cs typeface="Impact"/>
                  <a:sym typeface="Impact"/>
                </a:rPr>
                <a:t>3</a:t>
              </a:r>
              <a:endParaRPr sz="3200">
                <a:solidFill>
                  <a:srgbClr val="FF0000"/>
                </a:solidFill>
                <a:latin typeface="Impact"/>
                <a:ea typeface="Impact"/>
                <a:cs typeface="Impact"/>
                <a:sym typeface="Impact"/>
              </a:endParaRPr>
            </a:p>
          </p:txBody>
        </p:sp>
      </p:grpSp>
      <p:grpSp>
        <p:nvGrpSpPr>
          <p:cNvPr id="648" name="Google Shape;648;g2fb74fd6f34_0_408"/>
          <p:cNvGrpSpPr/>
          <p:nvPr/>
        </p:nvGrpSpPr>
        <p:grpSpPr>
          <a:xfrm>
            <a:off x="10996896" y="3494006"/>
            <a:ext cx="539587" cy="1192770"/>
            <a:chOff x="5115450" y="3831225"/>
            <a:chExt cx="404700" cy="894600"/>
          </a:xfrm>
        </p:grpSpPr>
        <p:sp>
          <p:nvSpPr>
            <p:cNvPr id="649" name="Google Shape;649;g2fb74fd6f34_0_408"/>
            <p:cNvSpPr/>
            <p:nvPr/>
          </p:nvSpPr>
          <p:spPr>
            <a:xfrm>
              <a:off x="5115450" y="3831225"/>
              <a:ext cx="312000" cy="6126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0" name="Google Shape;650;g2fb74fd6f34_0_408"/>
            <p:cNvSpPr txBox="1"/>
            <p:nvPr/>
          </p:nvSpPr>
          <p:spPr>
            <a:xfrm>
              <a:off x="5115450" y="4367625"/>
              <a:ext cx="404700" cy="358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MX" sz="3200">
                  <a:solidFill>
                    <a:srgbClr val="FF0000"/>
                  </a:solidFill>
                  <a:latin typeface="Impact"/>
                  <a:ea typeface="Impact"/>
                  <a:cs typeface="Impact"/>
                  <a:sym typeface="Impact"/>
                </a:rPr>
                <a:t>4</a:t>
              </a:r>
              <a:endParaRPr sz="3200">
                <a:solidFill>
                  <a:srgbClr val="FF0000"/>
                </a:solidFill>
                <a:latin typeface="Impact"/>
                <a:ea typeface="Impact"/>
                <a:cs typeface="Impact"/>
                <a:sym typeface="Impact"/>
              </a:endParaRPr>
            </a:p>
          </p:txBody>
        </p:sp>
      </p:grpSp>
      <p:sp>
        <p:nvSpPr>
          <p:cNvPr id="651" name="Google Shape;651;g2fb74fd6f34_0_408"/>
          <p:cNvSpPr txBox="1">
            <a:spLocks noGrp="1"/>
          </p:cNvSpPr>
          <p:nvPr>
            <p:ph type="title"/>
          </p:nvPr>
        </p:nvSpPr>
        <p:spPr>
          <a:xfrm>
            <a:off x="457200" y="65094"/>
            <a:ext cx="10972800" cy="912000"/>
          </a:xfrm>
          <a:prstGeom prst="rect">
            <a:avLst/>
          </a:prstGeom>
          <a:noFill/>
          <a:ln>
            <a:noFill/>
          </a:ln>
        </p:spPr>
        <p:txBody>
          <a:bodyPr spcFirstLastPara="1" wrap="square" lIns="45675" tIns="45675" rIns="45675" bIns="45675" anchor="ctr" anchorCtr="0">
            <a:normAutofit/>
          </a:bodyPr>
          <a:lstStyle/>
          <a:p>
            <a:pPr marL="0" lvl="0" indent="0" algn="ctr" rtl="0">
              <a:lnSpc>
                <a:spcPct val="100000"/>
              </a:lnSpc>
              <a:spcBef>
                <a:spcPts val="0"/>
              </a:spcBef>
              <a:spcAft>
                <a:spcPts val="0"/>
              </a:spcAft>
              <a:buClr>
                <a:srgbClr val="000000"/>
              </a:buClr>
              <a:buSzPts val="3200"/>
              <a:buFont typeface="Arial"/>
              <a:buNone/>
            </a:pPr>
            <a:r>
              <a:rPr lang="es-MX" sz="3200" b="1"/>
              <a:t>Por favor, renómbrate como apareces en BNI Connect</a:t>
            </a:r>
            <a:endParaRPr/>
          </a:p>
        </p:txBody>
      </p:sp>
      <p:sp>
        <p:nvSpPr>
          <p:cNvPr id="652" name="Google Shape;652;g2fb74fd6f34_0_408"/>
          <p:cNvSpPr txBox="1">
            <a:spLocks noGrp="1"/>
          </p:cNvSpPr>
          <p:nvPr>
            <p:ph type="title"/>
          </p:nvPr>
        </p:nvSpPr>
        <p:spPr>
          <a:xfrm>
            <a:off x="92833" y="5549767"/>
            <a:ext cx="11794500" cy="9120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000000"/>
              </a:buClr>
              <a:buSzPct val="133333"/>
              <a:buFont typeface="Arial"/>
              <a:buNone/>
            </a:pPr>
            <a:r>
              <a:rPr lang="es-MX" sz="2400" b="1"/>
              <a:t>Si estás en celular:</a:t>
            </a:r>
            <a:endParaRPr sz="2400" b="1"/>
          </a:p>
          <a:p>
            <a:pPr marL="0" lvl="0" indent="0" algn="ctr" rtl="0">
              <a:lnSpc>
                <a:spcPct val="100000"/>
              </a:lnSpc>
              <a:spcBef>
                <a:spcPts val="0"/>
              </a:spcBef>
              <a:spcAft>
                <a:spcPts val="0"/>
              </a:spcAft>
              <a:buClr>
                <a:srgbClr val="000000"/>
              </a:buClr>
              <a:buSzPct val="133333"/>
              <a:buFont typeface="Arial"/>
              <a:buNone/>
            </a:pPr>
            <a:r>
              <a:rPr lang="es-MX" sz="2400" b="1"/>
              <a:t>Da </a:t>
            </a:r>
            <a:r>
              <a:rPr lang="es-MX" sz="2400" b="1">
                <a:solidFill>
                  <a:schemeClr val="dk1"/>
                </a:solidFill>
                <a:latin typeface="Helvetica Neue"/>
                <a:ea typeface="Helvetica Neue"/>
                <a:cs typeface="Helvetica Neue"/>
                <a:sym typeface="Helvetica Neue"/>
              </a:rPr>
              <a:t>click en “participantes” en la parte de abajo, click en tu nombre, clic en “renombrar”</a:t>
            </a:r>
            <a:endParaRPr sz="2400" b="1">
              <a:solidFill>
                <a:schemeClr val="dk1"/>
              </a:solidFill>
              <a:latin typeface="Helvetica Neue"/>
              <a:ea typeface="Helvetica Neue"/>
              <a:cs typeface="Helvetica Neue"/>
              <a:sym typeface="Helvetica Neue"/>
            </a:endParaRPr>
          </a:p>
          <a:p>
            <a:pPr marL="0" lvl="0" indent="0" algn="ctr" rtl="0">
              <a:lnSpc>
                <a:spcPct val="100000"/>
              </a:lnSpc>
              <a:spcBef>
                <a:spcPts val="0"/>
              </a:spcBef>
              <a:spcAft>
                <a:spcPts val="0"/>
              </a:spcAft>
              <a:buClr>
                <a:srgbClr val="000000"/>
              </a:buClr>
              <a:buSzPct val="100000"/>
              <a:buFont typeface="Arial"/>
              <a:buNone/>
            </a:pP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g2fb74fd6f34_0_434" descr="Screen Shot 2024-02-29 at 11.53.57.png"/>
          <p:cNvPicPr preferRelativeResize="0"/>
          <p:nvPr/>
        </p:nvPicPr>
        <p:blipFill rotWithShape="1">
          <a:blip r:embed="rId3">
            <a:alphaModFix/>
          </a:blip>
          <a:srcRect/>
          <a:stretch/>
        </p:blipFill>
        <p:spPr>
          <a:xfrm>
            <a:off x="-57289" y="20597"/>
            <a:ext cx="12306579" cy="6917626"/>
          </a:xfrm>
          <a:prstGeom prst="rect">
            <a:avLst/>
          </a:prstGeom>
          <a:noFill/>
          <a:ln>
            <a:noFill/>
          </a:ln>
        </p:spPr>
      </p:pic>
      <p:sp>
        <p:nvSpPr>
          <p:cNvPr id="658" name="Google Shape;658;g2fb74fd6f34_0_434"/>
          <p:cNvSpPr txBox="1"/>
          <p:nvPr/>
        </p:nvSpPr>
        <p:spPr>
          <a:xfrm>
            <a:off x="5591500" y="5566100"/>
            <a:ext cx="6214500" cy="1143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MX" sz="2800"/>
              <a:t>Tomemos la foto del recuerdo</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8561f2e6ff_0_148"/>
          <p:cNvSpPr txBox="1">
            <a:spLocks noGrp="1"/>
          </p:cNvSpPr>
          <p:nvPr>
            <p:ph type="title"/>
          </p:nvPr>
        </p:nvSpPr>
        <p:spPr>
          <a:xfrm>
            <a:off x="382525" y="2062650"/>
            <a:ext cx="11169300" cy="13926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latin typeface="Arial"/>
                <a:ea typeface="Arial"/>
                <a:cs typeface="Arial"/>
                <a:sym typeface="Arial"/>
              </a:rPr>
              <a:t>Introducción</a:t>
            </a:r>
            <a:endParaRPr sz="3400">
              <a:solidFill>
                <a:schemeClr val="lt1"/>
              </a:solidFill>
            </a:endParaRPr>
          </a:p>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Ayuda a tu capítulo a alcanzar sus metas </a:t>
            </a:r>
            <a:endParaRPr sz="3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fb4e624e14_0_11"/>
          <p:cNvSpPr txBox="1"/>
          <p:nvPr/>
        </p:nvSpPr>
        <p:spPr>
          <a:xfrm>
            <a:off x="842900" y="4958800"/>
            <a:ext cx="10045800" cy="11466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None/>
            </a:pPr>
            <a:r>
              <a:rPr lang="es-MX" sz="3500" b="1">
                <a:solidFill>
                  <a:schemeClr val="dk1"/>
                </a:solidFill>
              </a:rPr>
              <a:t>Para incrementar el negocio de los networkers, hay que hacer crecer el capítulo</a:t>
            </a:r>
            <a:endParaRPr sz="2200">
              <a:solidFill>
                <a:schemeClr val="dk1"/>
              </a:solidFill>
            </a:endParaRPr>
          </a:p>
        </p:txBody>
      </p:sp>
      <p:pic>
        <p:nvPicPr>
          <p:cNvPr id="383" name="Google Shape;383;g2fb4e624e14_0_11"/>
          <p:cNvPicPr preferRelativeResize="0"/>
          <p:nvPr/>
        </p:nvPicPr>
        <p:blipFill rotWithShape="1">
          <a:blip r:embed="rId3">
            <a:alphaModFix/>
          </a:blip>
          <a:srcRect t="14008"/>
          <a:stretch/>
        </p:blipFill>
        <p:spPr>
          <a:xfrm>
            <a:off x="798800" y="932800"/>
            <a:ext cx="10466901" cy="3757450"/>
          </a:xfrm>
          <a:prstGeom prst="rect">
            <a:avLst/>
          </a:prstGeom>
          <a:noFill/>
          <a:ln>
            <a:noFill/>
          </a:ln>
        </p:spPr>
      </p:pic>
      <p:sp>
        <p:nvSpPr>
          <p:cNvPr id="384" name="Google Shape;384;g2fb4e624e14_0_11"/>
          <p:cNvSpPr txBox="1"/>
          <p:nvPr/>
        </p:nvSpPr>
        <p:spPr>
          <a:xfrm>
            <a:off x="842900" y="302725"/>
            <a:ext cx="4811700" cy="4233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None/>
            </a:pPr>
            <a:r>
              <a:rPr lang="es-MX" sz="2300" b="1">
                <a:solidFill>
                  <a:schemeClr val="dk1"/>
                </a:solidFill>
              </a:rPr>
              <a:t>16 networkers= 256 conexiones</a:t>
            </a:r>
            <a:endParaRPr sz="1000">
              <a:solidFill>
                <a:schemeClr val="dk1"/>
              </a:solidFill>
            </a:endParaRPr>
          </a:p>
        </p:txBody>
      </p:sp>
      <p:sp>
        <p:nvSpPr>
          <p:cNvPr id="385" name="Google Shape;385;g2fb4e624e14_0_11"/>
          <p:cNvSpPr txBox="1"/>
          <p:nvPr/>
        </p:nvSpPr>
        <p:spPr>
          <a:xfrm>
            <a:off x="6253100" y="302725"/>
            <a:ext cx="4811700" cy="4233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None/>
            </a:pPr>
            <a:r>
              <a:rPr lang="es-MX" sz="2300" b="1">
                <a:solidFill>
                  <a:schemeClr val="dk1"/>
                </a:solidFill>
              </a:rPr>
              <a:t>32 networkers= 1024 conexiones</a:t>
            </a:r>
            <a:endParaRPr sz="1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fb74fd6f34_0_1453"/>
          <p:cNvSpPr txBox="1">
            <a:spLocks noGrp="1"/>
          </p:cNvSpPr>
          <p:nvPr>
            <p:ph type="title"/>
          </p:nvPr>
        </p:nvSpPr>
        <p:spPr>
          <a:xfrm>
            <a:off x="382525" y="2062650"/>
            <a:ext cx="11169300" cy="13926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Tema 1</a:t>
            </a:r>
            <a:endParaRPr sz="3400">
              <a:solidFill>
                <a:schemeClr val="lt1"/>
              </a:solidFill>
            </a:endParaRPr>
          </a:p>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Responsabilidades de la Presidencia</a:t>
            </a:r>
            <a:endParaRPr sz="34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fb74fd6f34_0_1446"/>
          <p:cNvSpPr txBox="1"/>
          <p:nvPr/>
        </p:nvSpPr>
        <p:spPr>
          <a:xfrm>
            <a:off x="509200" y="384200"/>
            <a:ext cx="10597500" cy="12237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CF2030"/>
              </a:buClr>
              <a:buSzPts val="3600"/>
              <a:buFont typeface="Arial"/>
              <a:buNone/>
            </a:pPr>
            <a:r>
              <a:rPr lang="es-MX" sz="4300" b="1">
                <a:solidFill>
                  <a:srgbClr val="CF2030"/>
                </a:solidFill>
              </a:rPr>
              <a:t>Responsabilidades de Presidencia: </a:t>
            </a:r>
            <a:endParaRPr sz="4300" b="1">
              <a:solidFill>
                <a:srgbClr val="CF2030"/>
              </a:solidFill>
            </a:endParaRPr>
          </a:p>
          <a:p>
            <a:pPr marL="0" marR="0" lvl="0" indent="0" algn="r" rtl="0">
              <a:lnSpc>
                <a:spcPct val="100000"/>
              </a:lnSpc>
              <a:spcBef>
                <a:spcPts val="0"/>
              </a:spcBef>
              <a:spcAft>
                <a:spcPts val="0"/>
              </a:spcAft>
              <a:buClr>
                <a:srgbClr val="CF2030"/>
              </a:buClr>
              <a:buSzPts val="3600"/>
              <a:buFont typeface="Arial"/>
              <a:buNone/>
            </a:pPr>
            <a:r>
              <a:rPr lang="es-MX" sz="3200" b="1">
                <a:solidFill>
                  <a:srgbClr val="CF2030"/>
                </a:solidFill>
              </a:rPr>
              <a:t>Liderazgo Eficaz y Enfoque Educativo</a:t>
            </a:r>
            <a:endParaRPr sz="3200" b="1"/>
          </a:p>
        </p:txBody>
      </p:sp>
      <p:sp>
        <p:nvSpPr>
          <p:cNvPr id="396" name="Google Shape;396;g2fb74fd6f34_0_1446"/>
          <p:cNvSpPr txBox="1"/>
          <p:nvPr/>
        </p:nvSpPr>
        <p:spPr>
          <a:xfrm>
            <a:off x="356800" y="2189350"/>
            <a:ext cx="11355900" cy="3301500"/>
          </a:xfrm>
          <a:prstGeom prst="rect">
            <a:avLst/>
          </a:prstGeom>
          <a:noFill/>
          <a:ln>
            <a:noFill/>
          </a:ln>
        </p:spPr>
        <p:txBody>
          <a:bodyPr spcFirstLastPara="1" wrap="square" lIns="34275" tIns="34275" rIns="34275" bIns="34275" anchor="t" anchorCtr="0">
            <a:spAutoFit/>
          </a:bodyPr>
          <a:lstStyle/>
          <a:p>
            <a:pPr marL="0" lvl="0" indent="0" algn="just" rtl="0">
              <a:spcBef>
                <a:spcPts val="600"/>
              </a:spcBef>
              <a:spcAft>
                <a:spcPts val="600"/>
              </a:spcAft>
              <a:buClr>
                <a:schemeClr val="dk1"/>
              </a:buClr>
              <a:buSzPts val="1100"/>
              <a:buFont typeface="Arial"/>
              <a:buNone/>
            </a:pPr>
            <a:r>
              <a:rPr lang="es-MX" sz="3000">
                <a:solidFill>
                  <a:schemeClr val="dk1"/>
                </a:solidFill>
              </a:rPr>
              <a:t>Quien está a cargo de la Presidencia lleva a cabo una reunión fluida y oportuna siguiendo la Agenda de Reunión de BNI</a:t>
            </a:r>
            <a:r>
              <a:rPr lang="es-MX" sz="3000" baseline="30000">
                <a:solidFill>
                  <a:schemeClr val="dk1"/>
                </a:solidFill>
              </a:rPr>
              <a:t>®</a:t>
            </a:r>
            <a:r>
              <a:rPr lang="es-MX" sz="3000">
                <a:solidFill>
                  <a:schemeClr val="dk1"/>
                </a:solidFill>
              </a:rPr>
              <a:t> enfocado en educar a los visitantes sobre BNI</a:t>
            </a:r>
            <a:r>
              <a:rPr lang="es-MX" sz="3000" baseline="30000">
                <a:solidFill>
                  <a:schemeClr val="dk1"/>
                </a:solidFill>
              </a:rPr>
              <a:t>®</a:t>
            </a:r>
            <a:r>
              <a:rPr lang="es-MX" sz="3000">
                <a:solidFill>
                  <a:schemeClr val="dk1"/>
                </a:solidFill>
              </a:rPr>
              <a:t>; facilita la Reunión mensual del Equipo de Liderazgo; garantiza que todos los líderes estén cumpliendo con sus responsabilidades; da directivas y motiva a que el Grupo pueda cumplir sus metas; se comunica semanalmente con el Director Consultor.</a:t>
            </a:r>
            <a:endParaRPr sz="3000" b="1"/>
          </a:p>
        </p:txBody>
      </p:sp>
      <p:sp>
        <p:nvSpPr>
          <p:cNvPr id="397" name="Google Shape;397;g2fb74fd6f34_0_1446"/>
          <p:cNvSpPr txBox="1"/>
          <p:nvPr/>
        </p:nvSpPr>
        <p:spPr>
          <a:xfrm>
            <a:off x="4819000" y="6131700"/>
            <a:ext cx="5609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200" b="1">
                <a:solidFill>
                  <a:schemeClr val="dk1"/>
                </a:solidFill>
              </a:rPr>
              <a:t>Pag. 37  Manual del Equipo de Liderazgo</a:t>
            </a:r>
            <a:endParaRPr sz="22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8561f2e6ff_0_206"/>
          <p:cNvSpPr txBox="1">
            <a:spLocks noGrp="1"/>
          </p:cNvSpPr>
          <p:nvPr>
            <p:ph type="title"/>
          </p:nvPr>
        </p:nvSpPr>
        <p:spPr>
          <a:xfrm>
            <a:off x="382537" y="2271348"/>
            <a:ext cx="11169300" cy="1056300"/>
          </a:xfrm>
          <a:prstGeom prst="rect">
            <a:avLst/>
          </a:prstGeom>
          <a:solidFill>
            <a:srgbClr val="C8102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Tema 2</a:t>
            </a:r>
            <a:endParaRPr sz="3400">
              <a:solidFill>
                <a:schemeClr val="lt1"/>
              </a:solidFill>
            </a:endParaRPr>
          </a:p>
          <a:p>
            <a:pPr marL="0" lvl="0" indent="0" algn="ctr" rtl="0">
              <a:lnSpc>
                <a:spcPct val="100000"/>
              </a:lnSpc>
              <a:spcBef>
                <a:spcPts val="0"/>
              </a:spcBef>
              <a:spcAft>
                <a:spcPts val="0"/>
              </a:spcAft>
              <a:buClr>
                <a:schemeClr val="dk1"/>
              </a:buClr>
              <a:buSzPts val="3400"/>
              <a:buFont typeface="Arial"/>
              <a:buNone/>
            </a:pPr>
            <a:r>
              <a:rPr lang="es-MX" sz="3400">
                <a:solidFill>
                  <a:schemeClr val="lt1"/>
                </a:solidFill>
              </a:rPr>
              <a:t>Objetivo y Estructura de la Reunión Semanal de BNI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28561f2e6ff_0_296"/>
          <p:cNvSpPr txBox="1">
            <a:spLocks noGrp="1"/>
          </p:cNvSpPr>
          <p:nvPr>
            <p:ph type="title"/>
          </p:nvPr>
        </p:nvSpPr>
        <p:spPr>
          <a:xfrm>
            <a:off x="565417" y="387449"/>
            <a:ext cx="11169300" cy="1056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Arial"/>
              <a:buNone/>
            </a:pPr>
            <a:r>
              <a:rPr lang="es-MX">
                <a:solidFill>
                  <a:schemeClr val="dk1"/>
                </a:solidFill>
              </a:rPr>
              <a:t>¿Cuál es el objetivo de la agenda semanal? </a:t>
            </a:r>
            <a:endParaRPr/>
          </a:p>
        </p:txBody>
      </p:sp>
      <p:sp>
        <p:nvSpPr>
          <p:cNvPr id="408" name="Google Shape;408;g28561f2e6ff_0_296"/>
          <p:cNvSpPr txBox="1">
            <a:spLocks noGrp="1"/>
          </p:cNvSpPr>
          <p:nvPr>
            <p:ph type="title"/>
          </p:nvPr>
        </p:nvSpPr>
        <p:spPr>
          <a:xfrm>
            <a:off x="972200" y="1524000"/>
            <a:ext cx="10168800" cy="3179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s-MX" b="0"/>
              <a:t>Presentar a los visitantes qué es BNI y hacer crecer los negocios de los/as networkers</a:t>
            </a:r>
            <a:endParaRPr b="0"/>
          </a:p>
        </p:txBody>
      </p:sp>
    </p:spTree>
  </p:cSld>
  <p:clrMapOvr>
    <a:masterClrMapping/>
  </p:clrMapOvr>
</p:sld>
</file>

<file path=ppt/theme/theme1.xml><?xml version="1.0" encoding="utf-8"?>
<a:theme xmlns:a="http://schemas.openxmlformats.org/drawingml/2006/main" name="Cover Slide">
  <a:themeElements>
    <a:clrScheme name="Custom 2">
      <a:dk1>
        <a:srgbClr val="000000"/>
      </a:dk1>
      <a:lt1>
        <a:srgbClr val="FFFFFF"/>
      </a:lt1>
      <a:dk2>
        <a:srgbClr val="64666A"/>
      </a:dk2>
      <a:lt2>
        <a:srgbClr val="F3F3F3"/>
      </a:lt2>
      <a:accent1>
        <a:srgbClr val="CF2030"/>
      </a:accent1>
      <a:accent2>
        <a:srgbClr val="CF2030"/>
      </a:accent2>
      <a:accent3>
        <a:srgbClr val="CF2030"/>
      </a:accent3>
      <a:accent4>
        <a:srgbClr val="CF2030"/>
      </a:accent4>
      <a:accent5>
        <a:srgbClr val="CF2030"/>
      </a:accent5>
      <a:accent6>
        <a:srgbClr val="CF2030"/>
      </a:accent6>
      <a:hlink>
        <a:srgbClr val="CF2030"/>
      </a:hlink>
      <a:folHlink>
        <a:srgbClr val="6466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BNI Colors">
      <a:dk1>
        <a:srgbClr val="000000"/>
      </a:dk1>
      <a:lt1>
        <a:srgbClr val="FFFFFF"/>
      </a:lt1>
      <a:dk2>
        <a:srgbClr val="CF2030"/>
      </a:dk2>
      <a:lt2>
        <a:srgbClr val="64666A"/>
      </a:lt2>
      <a:accent1>
        <a:srgbClr val="C8C8C8"/>
      </a:accent1>
      <a:accent2>
        <a:srgbClr val="F3F3F3"/>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BNI Colors">
      <a:dk1>
        <a:srgbClr val="000000"/>
      </a:dk1>
      <a:lt1>
        <a:srgbClr val="FFFFFF"/>
      </a:lt1>
      <a:dk2>
        <a:srgbClr val="CF2030"/>
      </a:dk2>
      <a:lt2>
        <a:srgbClr val="64666A"/>
      </a:lt2>
      <a:accent1>
        <a:srgbClr val="C8C8C8"/>
      </a:accent1>
      <a:accent2>
        <a:srgbClr val="F3F3F3"/>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BNI Colors">
      <a:dk1>
        <a:srgbClr val="000000"/>
      </a:dk1>
      <a:lt1>
        <a:srgbClr val="FFFFFF"/>
      </a:lt1>
      <a:dk2>
        <a:srgbClr val="CF2030"/>
      </a:dk2>
      <a:lt2>
        <a:srgbClr val="64666A"/>
      </a:lt2>
      <a:accent1>
        <a:srgbClr val="C8C8C8"/>
      </a:accent1>
      <a:accent2>
        <a:srgbClr val="F3F3F3"/>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34</Notes>
  <HiddenSlides>0</HiddenSlide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Cover Slide</vt:lpstr>
      <vt:lpstr>Custom Design</vt:lpstr>
      <vt:lpstr>Custom Design</vt:lpstr>
      <vt:lpstr>Custom Design</vt:lpstr>
      <vt:lpstr>Tema de Office</vt:lpstr>
      <vt:lpstr>Custom Design</vt:lpstr>
      <vt:lpstr>PowerPoint Presentation</vt:lpstr>
      <vt:lpstr>PowerPoint Presentation</vt:lpstr>
      <vt:lpstr>Acuerdos</vt:lpstr>
      <vt:lpstr>Introducción Ayuda a tu capítulo a alcanzar sus metas </vt:lpstr>
      <vt:lpstr>PowerPoint Presentation</vt:lpstr>
      <vt:lpstr>Tema 1 Responsabilidades de la Presidencia</vt:lpstr>
      <vt:lpstr>PowerPoint Presentation</vt:lpstr>
      <vt:lpstr>Tema 2 Objetivo y Estructura de la Reunión Semanal de BNI </vt:lpstr>
      <vt:lpstr>¿Cuál es el objetivo de la agenda semanal? </vt:lpstr>
      <vt:lpstr>PowerPoint Presentation</vt:lpstr>
      <vt:lpstr>📌 ¿Quién será tu Zoom Master? </vt:lpstr>
      <vt:lpstr>Tema 3 Actividad Generadora de Negocios en la Agenda Online: Impulsando el Crecimiento del Capítulo</vt:lpstr>
      <vt:lpstr>¿Para qué sirve esta actividad?</vt:lpstr>
      <vt:lpstr>¿Cómo se lleva a cabo?</vt:lpstr>
      <vt:lpstr>Pasos para Implementarla</vt:lpstr>
      <vt:lpstr>Definiendo la Estrategia</vt:lpstr>
      <vt:lpstr>PowerPoint Presentation</vt:lpstr>
      <vt:lpstr>Comentarios Finales</vt:lpstr>
      <vt:lpstr>Tema 4 Convierte visitantes en networkers a través de la reunión semanal</vt:lpstr>
      <vt:lpstr>¿Qué detona que un visitante quiera ser parte de BNI?</vt:lpstr>
      <vt:lpstr>La Agenda </vt:lpstr>
      <vt:lpstr>Actividad Identifica los detonadores de toma de decisión dentro de la reunión semanal</vt:lpstr>
      <vt:lpstr>Actividad en equipo:  Revisen el archivo “Detonadores de toma de decisión/ Checklist”  Elijan 3 puntos de la agenda que consideren muy poderosos como armas de influencia o Detonadores de toma de decisión para aumentar las posibilidades para convertir visitantes en networkers.  Elijan a un líder de equipo para que presente frente al grupo sus conclusiones en 1 minuto</vt:lpstr>
      <vt:lpstr>PowerPoint Presentation</vt:lpstr>
      <vt:lpstr>La Agenda </vt:lpstr>
      <vt:lpstr>PowerPoint Presentation</vt:lpstr>
      <vt:lpstr>¿Qué hacer si por error sales de tu sala?</vt:lpstr>
      <vt:lpstr>¿Alguna duda?</vt:lpstr>
      <vt:lpstr>PowerPoint Presentation</vt:lpstr>
      <vt:lpstr>PowerPoint Presentation</vt:lpstr>
      <vt:lpstr>PowerPoint Presentation</vt:lpstr>
      <vt:lpstr>Ayúdanos a mejorar respondiendo la encuesta de satisfacción</vt:lpstr>
      <vt:lpstr>Por favor, renómbrate como apareces en BNI 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Ana</dc:creator>
  <cp:revision>9</cp:revision>
  <dcterms:created xsi:type="dcterms:W3CDTF">2020-08-11T21:55:08Z</dcterms:created>
  <dcterms:modified xsi:type="dcterms:W3CDTF">2026-03-31T20:56:09Z</dcterms:modified>
</cp:coreProperties>
</file>